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18"/>
  </p:notesMasterIdLst>
  <p:sldIdLst>
    <p:sldId id="283" r:id="rId2"/>
    <p:sldId id="284" r:id="rId3"/>
    <p:sldId id="295" r:id="rId4"/>
    <p:sldId id="285" r:id="rId5"/>
    <p:sldId id="276" r:id="rId6"/>
    <p:sldId id="286" r:id="rId7"/>
    <p:sldId id="298" r:id="rId8"/>
    <p:sldId id="287" r:id="rId9"/>
    <p:sldId id="278" r:id="rId10"/>
    <p:sldId id="280" r:id="rId11"/>
    <p:sldId id="266" r:id="rId12"/>
    <p:sldId id="292" r:id="rId13"/>
    <p:sldId id="293" r:id="rId14"/>
    <p:sldId id="282" r:id="rId15"/>
    <p:sldId id="297" r:id="rId16"/>
    <p:sldId id="29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27900"/>
    <a:srgbClr val="CC6600"/>
    <a:srgbClr val="0000FF"/>
    <a:srgbClr val="00CC00"/>
    <a:srgbClr val="FF66CC"/>
    <a:srgbClr val="800080"/>
    <a:srgbClr val="000099"/>
    <a:srgbClr val="002774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422" autoAdjust="0"/>
    <p:restoredTop sz="94660"/>
  </p:normalViewPr>
  <p:slideViewPr>
    <p:cSldViewPr>
      <p:cViewPr varScale="1">
        <p:scale>
          <a:sx n="104" d="100"/>
          <a:sy n="104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72B2AC-D769-4493-B290-1FDAFB2FC634}" type="doc">
      <dgm:prSet loTypeId="urn:microsoft.com/office/officeart/2005/8/layout/radial1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8C7691-1C83-44B6-A3AC-49B65C7E0FB4}">
      <dgm:prSet phldrT="[文本]" custT="1"/>
      <dgm:spPr/>
      <dgm:t>
        <a:bodyPr/>
        <a:lstStyle/>
        <a:p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纳米</a:t>
          </a:r>
          <a:r>
            <a:rPr kumimoji="1" lang="en-US" altLang="zh-CN" sz="3200" b="1" dirty="0" smtClean="0">
              <a:solidFill>
                <a:srgbClr val="FF0000"/>
              </a:solidFill>
              <a:latin typeface="Times New Roman" charset="0"/>
            </a:rPr>
            <a:t>TiO</a:t>
          </a:r>
          <a:r>
            <a:rPr kumimoji="1" lang="en-US" altLang="zh-CN" sz="3200" b="1" baseline="-25000" dirty="0" smtClean="0">
              <a:solidFill>
                <a:srgbClr val="FF0000"/>
              </a:solidFill>
              <a:latin typeface="Times New Roman" charset="0"/>
            </a:rPr>
            <a:t>2</a:t>
          </a:r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的功能</a:t>
          </a:r>
          <a:endParaRPr lang="zh-CN" altLang="en-US" sz="3200" dirty="0">
            <a:solidFill>
              <a:srgbClr val="FF0000"/>
            </a:solidFill>
          </a:endParaRPr>
        </a:p>
      </dgm:t>
    </dgm:pt>
    <dgm:pt modelId="{885942AF-65AA-4222-8A2B-BFF50B3135FB}" type="parTrans" cxnId="{9FBA68CE-D59A-41F4-974E-CF8B922DD4C6}">
      <dgm:prSet/>
      <dgm:spPr/>
      <dgm:t>
        <a:bodyPr/>
        <a:lstStyle/>
        <a:p>
          <a:endParaRPr lang="zh-CN" altLang="en-US"/>
        </a:p>
      </dgm:t>
    </dgm:pt>
    <dgm:pt modelId="{BA4BA0DA-C8EF-45AD-A939-ACB1B16BD943}" type="sibTrans" cxnId="{9FBA68CE-D59A-41F4-974E-CF8B922DD4C6}">
      <dgm:prSet/>
      <dgm:spPr/>
      <dgm:t>
        <a:bodyPr/>
        <a:lstStyle/>
        <a:p>
          <a:endParaRPr lang="zh-CN" altLang="en-US"/>
        </a:p>
      </dgm:t>
    </dgm:pt>
    <dgm:pt modelId="{4ED22470-7390-45AD-89FD-90854CC19B5E}">
      <dgm:prSet phldrT="[文本]" custT="1"/>
      <dgm:spPr/>
      <dgm:t>
        <a:bodyPr/>
        <a:lstStyle/>
        <a:p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防紫外线</a:t>
          </a:r>
          <a:endParaRPr lang="zh-CN" altLang="en-US" sz="3200" dirty="0">
            <a:solidFill>
              <a:srgbClr val="FF0000"/>
            </a:solidFill>
          </a:endParaRPr>
        </a:p>
      </dgm:t>
    </dgm:pt>
    <dgm:pt modelId="{395D5D43-7C65-4014-B526-86414E703E64}" type="parTrans" cxnId="{93A1B97F-3DAD-4F08-8E77-06FA2C2D0887}">
      <dgm:prSet/>
      <dgm:spPr/>
      <dgm:t>
        <a:bodyPr/>
        <a:lstStyle/>
        <a:p>
          <a:endParaRPr lang="zh-CN" altLang="en-US"/>
        </a:p>
      </dgm:t>
    </dgm:pt>
    <dgm:pt modelId="{B4C9483A-350B-4F0B-8F85-540BCD974BAB}" type="sibTrans" cxnId="{93A1B97F-3DAD-4F08-8E77-06FA2C2D0887}">
      <dgm:prSet/>
      <dgm:spPr/>
      <dgm:t>
        <a:bodyPr/>
        <a:lstStyle/>
        <a:p>
          <a:endParaRPr lang="zh-CN" altLang="en-US"/>
        </a:p>
      </dgm:t>
    </dgm:pt>
    <dgm:pt modelId="{0907BCAA-6A7E-4BA8-8577-6675B6F013D4}">
      <dgm:prSet phldrT="[文本]" custT="1"/>
      <dgm:spPr/>
      <dgm:t>
        <a:bodyPr/>
        <a:lstStyle/>
        <a:p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光催化  </a:t>
          </a:r>
          <a:endParaRPr lang="zh-CN" altLang="en-US" sz="3200" dirty="0">
            <a:solidFill>
              <a:srgbClr val="FF0000"/>
            </a:solidFill>
          </a:endParaRPr>
        </a:p>
      </dgm:t>
    </dgm:pt>
    <dgm:pt modelId="{AFE762C0-9CFE-4C06-A18E-616269FBF3B2}" type="parTrans" cxnId="{8712842E-16C6-459D-96EF-F34D559740FE}">
      <dgm:prSet/>
      <dgm:spPr/>
      <dgm:t>
        <a:bodyPr/>
        <a:lstStyle/>
        <a:p>
          <a:endParaRPr lang="zh-CN" altLang="en-US"/>
        </a:p>
      </dgm:t>
    </dgm:pt>
    <dgm:pt modelId="{2370D7AB-FFDF-4053-8035-CE99DA372E37}" type="sibTrans" cxnId="{8712842E-16C6-459D-96EF-F34D559740FE}">
      <dgm:prSet/>
      <dgm:spPr/>
      <dgm:t>
        <a:bodyPr/>
        <a:lstStyle/>
        <a:p>
          <a:endParaRPr lang="zh-CN" altLang="en-US"/>
        </a:p>
      </dgm:t>
    </dgm:pt>
    <dgm:pt modelId="{DF2099E1-840C-433C-B16C-C15D9294B59C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FF0000"/>
              </a:solidFill>
            </a:rPr>
            <a:t>杀菌</a:t>
          </a:r>
          <a:endParaRPr lang="zh-CN" altLang="en-US" sz="3200" b="1" dirty="0">
            <a:solidFill>
              <a:srgbClr val="FF0000"/>
            </a:solidFill>
          </a:endParaRPr>
        </a:p>
      </dgm:t>
    </dgm:pt>
    <dgm:pt modelId="{C2466B50-5A84-424C-972C-088F6F8263BA}" type="parTrans" cxnId="{B389F9AD-8AF1-40D2-85AA-D45B0C4CCDD8}">
      <dgm:prSet/>
      <dgm:spPr/>
      <dgm:t>
        <a:bodyPr/>
        <a:lstStyle/>
        <a:p>
          <a:endParaRPr lang="zh-CN" altLang="en-US"/>
        </a:p>
      </dgm:t>
    </dgm:pt>
    <dgm:pt modelId="{996D14A2-2D90-485B-8B1C-97088236D96C}" type="sibTrans" cxnId="{B389F9AD-8AF1-40D2-85AA-D45B0C4CCDD8}">
      <dgm:prSet/>
      <dgm:spPr/>
      <dgm:t>
        <a:bodyPr/>
        <a:lstStyle/>
        <a:p>
          <a:endParaRPr lang="zh-CN" altLang="en-US"/>
        </a:p>
      </dgm:t>
    </dgm:pt>
    <dgm:pt modelId="{CCFA1668-D35A-4FEA-96D3-A68D976E0848}">
      <dgm:prSet phldrT="[文本]" custT="1"/>
      <dgm:spPr/>
      <dgm:t>
        <a:bodyPr/>
        <a:lstStyle/>
        <a:p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增白</a:t>
          </a:r>
          <a:endParaRPr lang="zh-CN" altLang="en-US" sz="3200" dirty="0">
            <a:solidFill>
              <a:srgbClr val="FF0000"/>
            </a:solidFill>
          </a:endParaRPr>
        </a:p>
      </dgm:t>
    </dgm:pt>
    <dgm:pt modelId="{38C22A17-CB3D-4F9A-830F-0D58228F41E9}" type="parTrans" cxnId="{CB07D177-22DA-4AF5-9BC7-AC81E413EB99}">
      <dgm:prSet/>
      <dgm:spPr/>
      <dgm:t>
        <a:bodyPr/>
        <a:lstStyle/>
        <a:p>
          <a:endParaRPr lang="zh-CN" altLang="en-US"/>
        </a:p>
      </dgm:t>
    </dgm:pt>
    <dgm:pt modelId="{7B871B29-B118-4EBE-93C4-4DC181E13F28}" type="sibTrans" cxnId="{CB07D177-22DA-4AF5-9BC7-AC81E413EB99}">
      <dgm:prSet/>
      <dgm:spPr/>
      <dgm:t>
        <a:bodyPr/>
        <a:lstStyle/>
        <a:p>
          <a:endParaRPr lang="zh-CN" altLang="en-US"/>
        </a:p>
      </dgm:t>
    </dgm:pt>
    <dgm:pt modelId="{F1FBD68E-555D-49D5-8BAC-C76BEA07E827}">
      <dgm:prSet custT="1"/>
      <dgm:spPr/>
      <dgm:t>
        <a:bodyPr/>
        <a:lstStyle/>
        <a:p>
          <a:r>
            <a:rPr kumimoji="1" lang="zh-CN" altLang="en-US" sz="3200" b="1" dirty="0" smtClean="0">
              <a:solidFill>
                <a:srgbClr val="FF0000"/>
              </a:solidFill>
              <a:latin typeface="Times New Roman" charset="0"/>
            </a:rPr>
            <a:t>防雾及自清洁</a:t>
          </a:r>
          <a:endParaRPr lang="zh-CN" altLang="en-US" sz="3200" dirty="0">
            <a:solidFill>
              <a:srgbClr val="FF0000"/>
            </a:solidFill>
          </a:endParaRPr>
        </a:p>
      </dgm:t>
    </dgm:pt>
    <dgm:pt modelId="{AEA834CB-7B21-480C-A08D-84D0391438A5}" type="parTrans" cxnId="{91410063-DFDD-43DC-9EE0-1B9E294FE753}">
      <dgm:prSet/>
      <dgm:spPr/>
      <dgm:t>
        <a:bodyPr/>
        <a:lstStyle/>
        <a:p>
          <a:endParaRPr lang="zh-CN" altLang="en-US"/>
        </a:p>
      </dgm:t>
    </dgm:pt>
    <dgm:pt modelId="{E3714220-9654-4502-8070-247F3371D3E1}" type="sibTrans" cxnId="{91410063-DFDD-43DC-9EE0-1B9E294FE753}">
      <dgm:prSet/>
      <dgm:spPr/>
      <dgm:t>
        <a:bodyPr/>
        <a:lstStyle/>
        <a:p>
          <a:endParaRPr lang="zh-CN" altLang="en-US"/>
        </a:p>
      </dgm:t>
    </dgm:pt>
    <dgm:pt modelId="{E2188F36-1F6B-45A1-BC06-126F0806B439}">
      <dgm:prSet custT="1"/>
      <dgm:spPr/>
      <dgm:t>
        <a:bodyPr/>
        <a:lstStyle/>
        <a:p>
          <a:r>
            <a:rPr lang="zh-CN" altLang="en-US" sz="3200" b="1" dirty="0" smtClean="0">
              <a:solidFill>
                <a:srgbClr val="FF0000"/>
              </a:solidFill>
            </a:rPr>
            <a:t>吸附降解</a:t>
          </a:r>
          <a:endParaRPr lang="zh-CN" altLang="en-US" sz="3200" b="1" dirty="0">
            <a:solidFill>
              <a:srgbClr val="FF0000"/>
            </a:solidFill>
          </a:endParaRPr>
        </a:p>
      </dgm:t>
    </dgm:pt>
    <dgm:pt modelId="{814D1D5C-3BA3-43B0-981E-BBDC59ABBF0D}" type="parTrans" cxnId="{DB161353-0727-4371-BE2C-2431677E6FEF}">
      <dgm:prSet/>
      <dgm:spPr/>
      <dgm:t>
        <a:bodyPr/>
        <a:lstStyle/>
        <a:p>
          <a:endParaRPr lang="zh-CN" altLang="en-US"/>
        </a:p>
      </dgm:t>
    </dgm:pt>
    <dgm:pt modelId="{5D363ACD-A1F8-45A1-8EA2-6F6956938FCA}" type="sibTrans" cxnId="{DB161353-0727-4371-BE2C-2431677E6FEF}">
      <dgm:prSet/>
      <dgm:spPr/>
      <dgm:t>
        <a:bodyPr/>
        <a:lstStyle/>
        <a:p>
          <a:endParaRPr lang="zh-CN" altLang="en-US"/>
        </a:p>
      </dgm:t>
    </dgm:pt>
    <dgm:pt modelId="{8AC6B653-E55B-4F3E-8C84-D31F625D1675}" type="pres">
      <dgm:prSet presAssocID="{6B72B2AC-D769-4493-B290-1FDAFB2FC6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0453D0E-89C8-4FF8-B05B-AD429AA40B05}" type="pres">
      <dgm:prSet presAssocID="{9D8C7691-1C83-44B6-A3AC-49B65C7E0FB4}" presName="centerShape" presStyleLbl="node0" presStyleIdx="0" presStyleCnt="1" custScaleX="127364"/>
      <dgm:spPr/>
      <dgm:t>
        <a:bodyPr/>
        <a:lstStyle/>
        <a:p>
          <a:endParaRPr lang="zh-CN" altLang="en-US"/>
        </a:p>
      </dgm:t>
    </dgm:pt>
    <dgm:pt modelId="{CC4D6CDD-0EFD-4360-8077-C2FDBA2C1F55}" type="pres">
      <dgm:prSet presAssocID="{395D5D43-7C65-4014-B526-86414E703E64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11DB3022-BC2E-4CD8-B2B6-C3E836A91B7C}" type="pres">
      <dgm:prSet presAssocID="{395D5D43-7C65-4014-B526-86414E703E64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0EB713F0-3CFF-4434-AE21-FF0D56B510BE}" type="pres">
      <dgm:prSet presAssocID="{4ED22470-7390-45AD-89FD-90854CC19B5E}" presName="node" presStyleLbl="node1" presStyleIdx="0" presStyleCnt="6" custScaleX="1273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486FA3-14FD-406C-A2B5-AFA6A48D4138}" type="pres">
      <dgm:prSet presAssocID="{AFE762C0-9CFE-4C06-A18E-616269FBF3B2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55D2A7BE-287B-4340-9406-0C9C8A28FB5F}" type="pres">
      <dgm:prSet presAssocID="{AFE762C0-9CFE-4C06-A18E-616269FBF3B2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813CDC9F-5C3F-4D06-86EC-75B75C6753BE}" type="pres">
      <dgm:prSet presAssocID="{0907BCAA-6A7E-4BA8-8577-6675B6F013D4}" presName="node" presStyleLbl="node1" presStyleIdx="1" presStyleCnt="6" custScaleX="156625" custRadScaleRad="132630" custRadScaleInc="261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70DBA3-6CEA-4CA8-823D-3072EBA47F59}" type="pres">
      <dgm:prSet presAssocID="{C2466B50-5A84-424C-972C-088F6F8263BA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D96463DD-A555-44AB-93D6-455649C114F6}" type="pres">
      <dgm:prSet presAssocID="{C2466B50-5A84-424C-972C-088F6F8263BA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05F22D26-70F7-440F-B392-3DDDBFF4685B}" type="pres">
      <dgm:prSet presAssocID="{DF2099E1-840C-433C-B16C-C15D9294B59C}" presName="node" presStyleLbl="node1" presStyleIdx="2" presStyleCnt="6" custScaleX="130685" custRadScaleRad="126921" custRadScaleInc="-1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21E739-FF30-4FFD-AA39-3ED84ABC9486}" type="pres">
      <dgm:prSet presAssocID="{AEA834CB-7B21-480C-A08D-84D0391438A5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254DE6D0-7CE7-427D-A397-9DBE12C5BAFB}" type="pres">
      <dgm:prSet presAssocID="{AEA834CB-7B21-480C-A08D-84D0391438A5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B63D698B-9398-42BB-B27C-0B8293B11FF7}" type="pres">
      <dgm:prSet presAssocID="{F1FBD68E-555D-49D5-8BAC-C76BEA07E827}" presName="node" presStyleLbl="node1" presStyleIdx="3" presStyleCnt="6" custScaleX="167465" custRadScaleRad="101842" custRadScaleInc="33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332757-A811-4781-BE75-B07471CEF425}" type="pres">
      <dgm:prSet presAssocID="{814D1D5C-3BA3-43B0-981E-BBDC59ABBF0D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C277F6C9-C78D-4766-AF9E-F09A461B4F7A}" type="pres">
      <dgm:prSet presAssocID="{814D1D5C-3BA3-43B0-981E-BBDC59ABBF0D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3B89B16D-24F7-430A-B398-181DF861F25E}" type="pres">
      <dgm:prSet presAssocID="{E2188F36-1F6B-45A1-BC06-126F0806B439}" presName="node" presStyleLbl="node1" presStyleIdx="4" presStyleCnt="6" custScaleX="133030" custRadScaleRad="123902" custRadScaleInc="1882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F08381-193A-47EF-B944-BF0D9110DBCB}" type="pres">
      <dgm:prSet presAssocID="{38C22A17-CB3D-4F9A-830F-0D58228F41E9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D0C94966-3CCF-4B07-BA5F-7DEF9F087358}" type="pres">
      <dgm:prSet presAssocID="{38C22A17-CB3D-4F9A-830F-0D58228F41E9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526F2A52-DBE0-4EE4-B2F0-F911C178C3AA}" type="pres">
      <dgm:prSet presAssocID="{CCFA1668-D35A-4FEA-96D3-A68D976E0848}" presName="node" presStyleLbl="node1" presStyleIdx="5" presStyleCnt="6" custScaleX="128303" custRadScaleRad="119439" custRadScaleInc="-104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6F7A46C-DCBB-49D8-9FD9-227DEBDAFD59}" type="presOf" srcId="{DF2099E1-840C-433C-B16C-C15D9294B59C}" destId="{05F22D26-70F7-440F-B392-3DDDBFF4685B}" srcOrd="0" destOrd="0" presId="urn:microsoft.com/office/officeart/2005/8/layout/radial1"/>
    <dgm:cxn modelId="{4B7D1413-A8AE-4D8D-A14C-D4D1D38658FD}" type="presOf" srcId="{E2188F36-1F6B-45A1-BC06-126F0806B439}" destId="{3B89B16D-24F7-430A-B398-181DF861F25E}" srcOrd="0" destOrd="0" presId="urn:microsoft.com/office/officeart/2005/8/layout/radial1"/>
    <dgm:cxn modelId="{9FBA68CE-D59A-41F4-974E-CF8B922DD4C6}" srcId="{6B72B2AC-D769-4493-B290-1FDAFB2FC634}" destId="{9D8C7691-1C83-44B6-A3AC-49B65C7E0FB4}" srcOrd="0" destOrd="0" parTransId="{885942AF-65AA-4222-8A2B-BFF50B3135FB}" sibTransId="{BA4BA0DA-C8EF-45AD-A939-ACB1B16BD943}"/>
    <dgm:cxn modelId="{A03A64F1-C574-4D9C-8D91-AC8AEED42A84}" type="presOf" srcId="{814D1D5C-3BA3-43B0-981E-BBDC59ABBF0D}" destId="{EA332757-A811-4781-BE75-B07471CEF425}" srcOrd="0" destOrd="0" presId="urn:microsoft.com/office/officeart/2005/8/layout/radial1"/>
    <dgm:cxn modelId="{232836E8-EF85-414A-950F-44CDA61C74F8}" type="presOf" srcId="{6B72B2AC-D769-4493-B290-1FDAFB2FC634}" destId="{8AC6B653-E55B-4F3E-8C84-D31F625D1675}" srcOrd="0" destOrd="0" presId="urn:microsoft.com/office/officeart/2005/8/layout/radial1"/>
    <dgm:cxn modelId="{2A668051-254D-4AB6-A56B-2E4C7CE7CB2E}" type="presOf" srcId="{814D1D5C-3BA3-43B0-981E-BBDC59ABBF0D}" destId="{C277F6C9-C78D-4766-AF9E-F09A461B4F7A}" srcOrd="1" destOrd="0" presId="urn:microsoft.com/office/officeart/2005/8/layout/radial1"/>
    <dgm:cxn modelId="{DF2E4B60-6BC2-4080-B06F-B32AF998F3DB}" type="presOf" srcId="{F1FBD68E-555D-49D5-8BAC-C76BEA07E827}" destId="{B63D698B-9398-42BB-B27C-0B8293B11FF7}" srcOrd="0" destOrd="0" presId="urn:microsoft.com/office/officeart/2005/8/layout/radial1"/>
    <dgm:cxn modelId="{90ABD078-037A-4EE7-9BF9-B27F0A29145A}" type="presOf" srcId="{AFE762C0-9CFE-4C06-A18E-616269FBF3B2}" destId="{9B486FA3-14FD-406C-A2B5-AFA6A48D4138}" srcOrd="0" destOrd="0" presId="urn:microsoft.com/office/officeart/2005/8/layout/radial1"/>
    <dgm:cxn modelId="{120157C6-C208-4BAB-A953-7362C731DF1D}" type="presOf" srcId="{AEA834CB-7B21-480C-A08D-84D0391438A5}" destId="{254DE6D0-7CE7-427D-A397-9DBE12C5BAFB}" srcOrd="1" destOrd="0" presId="urn:microsoft.com/office/officeart/2005/8/layout/radial1"/>
    <dgm:cxn modelId="{B389F9AD-8AF1-40D2-85AA-D45B0C4CCDD8}" srcId="{9D8C7691-1C83-44B6-A3AC-49B65C7E0FB4}" destId="{DF2099E1-840C-433C-B16C-C15D9294B59C}" srcOrd="2" destOrd="0" parTransId="{C2466B50-5A84-424C-972C-088F6F8263BA}" sibTransId="{996D14A2-2D90-485B-8B1C-97088236D96C}"/>
    <dgm:cxn modelId="{91410063-DFDD-43DC-9EE0-1B9E294FE753}" srcId="{9D8C7691-1C83-44B6-A3AC-49B65C7E0FB4}" destId="{F1FBD68E-555D-49D5-8BAC-C76BEA07E827}" srcOrd="3" destOrd="0" parTransId="{AEA834CB-7B21-480C-A08D-84D0391438A5}" sibTransId="{E3714220-9654-4502-8070-247F3371D3E1}"/>
    <dgm:cxn modelId="{18BD2C35-A7A8-4F49-A6A4-03C650A509EE}" type="presOf" srcId="{0907BCAA-6A7E-4BA8-8577-6675B6F013D4}" destId="{813CDC9F-5C3F-4D06-86EC-75B75C6753BE}" srcOrd="0" destOrd="0" presId="urn:microsoft.com/office/officeart/2005/8/layout/radial1"/>
    <dgm:cxn modelId="{7939111A-52A0-4FA6-9F54-AF50090EE42D}" type="presOf" srcId="{395D5D43-7C65-4014-B526-86414E703E64}" destId="{11DB3022-BC2E-4CD8-B2B6-C3E836A91B7C}" srcOrd="1" destOrd="0" presId="urn:microsoft.com/office/officeart/2005/8/layout/radial1"/>
    <dgm:cxn modelId="{7F48A8EF-648E-4D75-B91F-9D59CC408EEE}" type="presOf" srcId="{CCFA1668-D35A-4FEA-96D3-A68D976E0848}" destId="{526F2A52-DBE0-4EE4-B2F0-F911C178C3AA}" srcOrd="0" destOrd="0" presId="urn:microsoft.com/office/officeart/2005/8/layout/radial1"/>
    <dgm:cxn modelId="{9F31221A-2281-40CA-A5EA-D9EF182F514F}" type="presOf" srcId="{9D8C7691-1C83-44B6-A3AC-49B65C7E0FB4}" destId="{60453D0E-89C8-4FF8-B05B-AD429AA40B05}" srcOrd="0" destOrd="0" presId="urn:microsoft.com/office/officeart/2005/8/layout/radial1"/>
    <dgm:cxn modelId="{BCC293AB-0C11-4871-AAC6-1167008FA729}" type="presOf" srcId="{4ED22470-7390-45AD-89FD-90854CC19B5E}" destId="{0EB713F0-3CFF-4434-AE21-FF0D56B510BE}" srcOrd="0" destOrd="0" presId="urn:microsoft.com/office/officeart/2005/8/layout/radial1"/>
    <dgm:cxn modelId="{23E3D25E-8FC6-49CD-ACF8-0A9E1994A17E}" type="presOf" srcId="{38C22A17-CB3D-4F9A-830F-0D58228F41E9}" destId="{64F08381-193A-47EF-B944-BF0D9110DBCB}" srcOrd="0" destOrd="0" presId="urn:microsoft.com/office/officeart/2005/8/layout/radial1"/>
    <dgm:cxn modelId="{C0A30235-BCF0-4C8F-9D30-5172A3B85D61}" type="presOf" srcId="{C2466B50-5A84-424C-972C-088F6F8263BA}" destId="{9470DBA3-6CEA-4CA8-823D-3072EBA47F59}" srcOrd="0" destOrd="0" presId="urn:microsoft.com/office/officeart/2005/8/layout/radial1"/>
    <dgm:cxn modelId="{93A1B97F-3DAD-4F08-8E77-06FA2C2D0887}" srcId="{9D8C7691-1C83-44B6-A3AC-49B65C7E0FB4}" destId="{4ED22470-7390-45AD-89FD-90854CC19B5E}" srcOrd="0" destOrd="0" parTransId="{395D5D43-7C65-4014-B526-86414E703E64}" sibTransId="{B4C9483A-350B-4F0B-8F85-540BCD974BAB}"/>
    <dgm:cxn modelId="{A3EEE403-BC27-40C8-9554-5A7651590131}" type="presOf" srcId="{C2466B50-5A84-424C-972C-088F6F8263BA}" destId="{D96463DD-A555-44AB-93D6-455649C114F6}" srcOrd="1" destOrd="0" presId="urn:microsoft.com/office/officeart/2005/8/layout/radial1"/>
    <dgm:cxn modelId="{648FD3FE-E0CD-42E2-95E6-11B6B94EEE74}" type="presOf" srcId="{395D5D43-7C65-4014-B526-86414E703E64}" destId="{CC4D6CDD-0EFD-4360-8077-C2FDBA2C1F55}" srcOrd="0" destOrd="0" presId="urn:microsoft.com/office/officeart/2005/8/layout/radial1"/>
    <dgm:cxn modelId="{8712842E-16C6-459D-96EF-F34D559740FE}" srcId="{9D8C7691-1C83-44B6-A3AC-49B65C7E0FB4}" destId="{0907BCAA-6A7E-4BA8-8577-6675B6F013D4}" srcOrd="1" destOrd="0" parTransId="{AFE762C0-9CFE-4C06-A18E-616269FBF3B2}" sibTransId="{2370D7AB-FFDF-4053-8035-CE99DA372E37}"/>
    <dgm:cxn modelId="{61F56BE4-E624-4DF1-BA69-5E509728995B}" type="presOf" srcId="{AEA834CB-7B21-480C-A08D-84D0391438A5}" destId="{8921E739-FF30-4FFD-AA39-3ED84ABC9486}" srcOrd="0" destOrd="0" presId="urn:microsoft.com/office/officeart/2005/8/layout/radial1"/>
    <dgm:cxn modelId="{CB07D177-22DA-4AF5-9BC7-AC81E413EB99}" srcId="{9D8C7691-1C83-44B6-A3AC-49B65C7E0FB4}" destId="{CCFA1668-D35A-4FEA-96D3-A68D976E0848}" srcOrd="5" destOrd="0" parTransId="{38C22A17-CB3D-4F9A-830F-0D58228F41E9}" sibTransId="{7B871B29-B118-4EBE-93C4-4DC181E13F28}"/>
    <dgm:cxn modelId="{B406BD12-46C8-42CC-9E82-279E23D9BB25}" type="presOf" srcId="{AFE762C0-9CFE-4C06-A18E-616269FBF3B2}" destId="{55D2A7BE-287B-4340-9406-0C9C8A28FB5F}" srcOrd="1" destOrd="0" presId="urn:microsoft.com/office/officeart/2005/8/layout/radial1"/>
    <dgm:cxn modelId="{54C59A0E-1ADA-41AF-8C30-18B56DB3466F}" type="presOf" srcId="{38C22A17-CB3D-4F9A-830F-0D58228F41E9}" destId="{D0C94966-3CCF-4B07-BA5F-7DEF9F087358}" srcOrd="1" destOrd="0" presId="urn:microsoft.com/office/officeart/2005/8/layout/radial1"/>
    <dgm:cxn modelId="{DB161353-0727-4371-BE2C-2431677E6FEF}" srcId="{9D8C7691-1C83-44B6-A3AC-49B65C7E0FB4}" destId="{E2188F36-1F6B-45A1-BC06-126F0806B439}" srcOrd="4" destOrd="0" parTransId="{814D1D5C-3BA3-43B0-981E-BBDC59ABBF0D}" sibTransId="{5D363ACD-A1F8-45A1-8EA2-6F6956938FCA}"/>
    <dgm:cxn modelId="{97E48C7C-5618-45EC-91A1-60B69F56B575}" type="presParOf" srcId="{8AC6B653-E55B-4F3E-8C84-D31F625D1675}" destId="{60453D0E-89C8-4FF8-B05B-AD429AA40B05}" srcOrd="0" destOrd="0" presId="urn:microsoft.com/office/officeart/2005/8/layout/radial1"/>
    <dgm:cxn modelId="{8FF7D746-B175-4821-B498-C82FB3742F69}" type="presParOf" srcId="{8AC6B653-E55B-4F3E-8C84-D31F625D1675}" destId="{CC4D6CDD-0EFD-4360-8077-C2FDBA2C1F55}" srcOrd="1" destOrd="0" presId="urn:microsoft.com/office/officeart/2005/8/layout/radial1"/>
    <dgm:cxn modelId="{17BACFCA-A53D-499E-B737-022FFA4A379F}" type="presParOf" srcId="{CC4D6CDD-0EFD-4360-8077-C2FDBA2C1F55}" destId="{11DB3022-BC2E-4CD8-B2B6-C3E836A91B7C}" srcOrd="0" destOrd="0" presId="urn:microsoft.com/office/officeart/2005/8/layout/radial1"/>
    <dgm:cxn modelId="{0C2C1229-3904-4244-A210-3DE4EE227457}" type="presParOf" srcId="{8AC6B653-E55B-4F3E-8C84-D31F625D1675}" destId="{0EB713F0-3CFF-4434-AE21-FF0D56B510BE}" srcOrd="2" destOrd="0" presId="urn:microsoft.com/office/officeart/2005/8/layout/radial1"/>
    <dgm:cxn modelId="{A12EC9DB-EA19-431F-A936-529A3BD72E31}" type="presParOf" srcId="{8AC6B653-E55B-4F3E-8C84-D31F625D1675}" destId="{9B486FA3-14FD-406C-A2B5-AFA6A48D4138}" srcOrd="3" destOrd="0" presId="urn:microsoft.com/office/officeart/2005/8/layout/radial1"/>
    <dgm:cxn modelId="{389A994E-7133-46C4-AD57-DD99EC5AD2F0}" type="presParOf" srcId="{9B486FA3-14FD-406C-A2B5-AFA6A48D4138}" destId="{55D2A7BE-287B-4340-9406-0C9C8A28FB5F}" srcOrd="0" destOrd="0" presId="urn:microsoft.com/office/officeart/2005/8/layout/radial1"/>
    <dgm:cxn modelId="{FAAE9781-4FF7-4F0E-8BDE-A621BB2B662B}" type="presParOf" srcId="{8AC6B653-E55B-4F3E-8C84-D31F625D1675}" destId="{813CDC9F-5C3F-4D06-86EC-75B75C6753BE}" srcOrd="4" destOrd="0" presId="urn:microsoft.com/office/officeart/2005/8/layout/radial1"/>
    <dgm:cxn modelId="{E174BB24-9AFF-4CFA-9940-719D70908C80}" type="presParOf" srcId="{8AC6B653-E55B-4F3E-8C84-D31F625D1675}" destId="{9470DBA3-6CEA-4CA8-823D-3072EBA47F59}" srcOrd="5" destOrd="0" presId="urn:microsoft.com/office/officeart/2005/8/layout/radial1"/>
    <dgm:cxn modelId="{B3E341C1-C325-4A16-A906-B97E9D6BDCFC}" type="presParOf" srcId="{9470DBA3-6CEA-4CA8-823D-3072EBA47F59}" destId="{D96463DD-A555-44AB-93D6-455649C114F6}" srcOrd="0" destOrd="0" presId="urn:microsoft.com/office/officeart/2005/8/layout/radial1"/>
    <dgm:cxn modelId="{A8EE98E9-20F0-4EDA-8FC0-9F1526B1FB10}" type="presParOf" srcId="{8AC6B653-E55B-4F3E-8C84-D31F625D1675}" destId="{05F22D26-70F7-440F-B392-3DDDBFF4685B}" srcOrd="6" destOrd="0" presId="urn:microsoft.com/office/officeart/2005/8/layout/radial1"/>
    <dgm:cxn modelId="{751E2797-6A36-4334-A0CD-5534555E893D}" type="presParOf" srcId="{8AC6B653-E55B-4F3E-8C84-D31F625D1675}" destId="{8921E739-FF30-4FFD-AA39-3ED84ABC9486}" srcOrd="7" destOrd="0" presId="urn:microsoft.com/office/officeart/2005/8/layout/radial1"/>
    <dgm:cxn modelId="{B95FE716-F11E-44DE-926D-2E609F28FCD6}" type="presParOf" srcId="{8921E739-FF30-4FFD-AA39-3ED84ABC9486}" destId="{254DE6D0-7CE7-427D-A397-9DBE12C5BAFB}" srcOrd="0" destOrd="0" presId="urn:microsoft.com/office/officeart/2005/8/layout/radial1"/>
    <dgm:cxn modelId="{F84C630B-8788-4FE3-ADB7-ADDFECC3FC3D}" type="presParOf" srcId="{8AC6B653-E55B-4F3E-8C84-D31F625D1675}" destId="{B63D698B-9398-42BB-B27C-0B8293B11FF7}" srcOrd="8" destOrd="0" presId="urn:microsoft.com/office/officeart/2005/8/layout/radial1"/>
    <dgm:cxn modelId="{699D7E17-4DDB-4E33-B144-B8586546614E}" type="presParOf" srcId="{8AC6B653-E55B-4F3E-8C84-D31F625D1675}" destId="{EA332757-A811-4781-BE75-B07471CEF425}" srcOrd="9" destOrd="0" presId="urn:microsoft.com/office/officeart/2005/8/layout/radial1"/>
    <dgm:cxn modelId="{2641BCAA-F54F-480C-B26E-CCB0A43C4132}" type="presParOf" srcId="{EA332757-A811-4781-BE75-B07471CEF425}" destId="{C277F6C9-C78D-4766-AF9E-F09A461B4F7A}" srcOrd="0" destOrd="0" presId="urn:microsoft.com/office/officeart/2005/8/layout/radial1"/>
    <dgm:cxn modelId="{34C8D938-9562-4413-B9E3-3D8941769D72}" type="presParOf" srcId="{8AC6B653-E55B-4F3E-8C84-D31F625D1675}" destId="{3B89B16D-24F7-430A-B398-181DF861F25E}" srcOrd="10" destOrd="0" presId="urn:microsoft.com/office/officeart/2005/8/layout/radial1"/>
    <dgm:cxn modelId="{2C084F9F-37C5-40C3-A68A-7713EB803034}" type="presParOf" srcId="{8AC6B653-E55B-4F3E-8C84-D31F625D1675}" destId="{64F08381-193A-47EF-B944-BF0D9110DBCB}" srcOrd="11" destOrd="0" presId="urn:microsoft.com/office/officeart/2005/8/layout/radial1"/>
    <dgm:cxn modelId="{B08FF775-106C-4BF6-9BB1-E833731F58D8}" type="presParOf" srcId="{64F08381-193A-47EF-B944-BF0D9110DBCB}" destId="{D0C94966-3CCF-4B07-BA5F-7DEF9F087358}" srcOrd="0" destOrd="0" presId="urn:microsoft.com/office/officeart/2005/8/layout/radial1"/>
    <dgm:cxn modelId="{C0F513B7-CA37-43C3-9EB7-A8B5EDD3A76F}" type="presParOf" srcId="{8AC6B653-E55B-4F3E-8C84-D31F625D1675}" destId="{526F2A52-DBE0-4EE4-B2F0-F911C178C3AA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80B8F6-7F2E-48F2-8AB4-380457E2A406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9C3B55F-C005-470D-A505-1896436F2B02}">
      <dgm:prSet phldrT="[文本]"/>
      <dgm:spPr>
        <a:solidFill>
          <a:srgbClr val="0000FF"/>
        </a:solidFill>
      </dgm:spPr>
      <dgm:t>
        <a:bodyPr/>
        <a:lstStyle/>
        <a:p>
          <a:r>
            <a:rPr kumimoji="1" lang="zh-CN" altLang="en-US" b="1" dirty="0" smtClean="0">
              <a:solidFill>
                <a:schemeClr val="bg1"/>
              </a:solidFill>
              <a:latin typeface="Times New Roman" charset="0"/>
            </a:rPr>
            <a:t>纳米</a:t>
          </a:r>
          <a:r>
            <a:rPr kumimoji="1" lang="en-US" altLang="zh-CN" b="1" dirty="0" smtClean="0">
              <a:solidFill>
                <a:schemeClr val="bg1"/>
              </a:solidFill>
              <a:latin typeface="Times New Roman" charset="0"/>
            </a:rPr>
            <a:t>TiO</a:t>
          </a:r>
          <a:r>
            <a:rPr kumimoji="1" lang="en-US" altLang="zh-CN" b="1" baseline="-25000" dirty="0" smtClean="0">
              <a:solidFill>
                <a:schemeClr val="bg1"/>
              </a:solidFill>
              <a:latin typeface="Times New Roman" charset="0"/>
            </a:rPr>
            <a:t>2</a:t>
          </a:r>
          <a:r>
            <a:rPr kumimoji="1" lang="zh-CN" altLang="en-US" b="1" dirty="0" smtClean="0">
              <a:solidFill>
                <a:schemeClr val="bg1"/>
              </a:solidFill>
              <a:latin typeface="Times New Roman" charset="0"/>
            </a:rPr>
            <a:t>的应用</a:t>
          </a:r>
          <a:endParaRPr lang="zh-CN" altLang="en-US" dirty="0">
            <a:solidFill>
              <a:schemeClr val="bg1"/>
            </a:solidFill>
          </a:endParaRPr>
        </a:p>
      </dgm:t>
    </dgm:pt>
    <dgm:pt modelId="{4BCFEE7C-83AC-485E-BFBA-A51B812DF786}" type="parTrans" cxnId="{871003A7-16F9-47C5-B599-9E1BA6677913}">
      <dgm:prSet/>
      <dgm:spPr/>
      <dgm:t>
        <a:bodyPr/>
        <a:lstStyle/>
        <a:p>
          <a:endParaRPr lang="zh-CN" altLang="en-US"/>
        </a:p>
      </dgm:t>
    </dgm:pt>
    <dgm:pt modelId="{E72C0DAC-DE85-4E08-9A71-9811BB63DFF2}" type="sibTrans" cxnId="{871003A7-16F9-47C5-B599-9E1BA6677913}">
      <dgm:prSet/>
      <dgm:spPr/>
      <dgm:t>
        <a:bodyPr/>
        <a:lstStyle/>
        <a:p>
          <a:endParaRPr lang="zh-CN" altLang="en-US"/>
        </a:p>
      </dgm:t>
    </dgm:pt>
    <dgm:pt modelId="{0A4F6CE6-67D5-4B3D-A2F2-B866EEC1C6BF}">
      <dgm:prSet phldrT="[文本]" custT="1"/>
      <dgm:spPr>
        <a:solidFill>
          <a:srgbClr val="0000FF"/>
        </a:solidFill>
      </dgm:spPr>
      <dgm:t>
        <a:bodyPr/>
        <a:lstStyle/>
        <a:p>
          <a:r>
            <a:rPr lang="zh-CN" altLang="en-US" sz="3200" b="1" dirty="0" smtClean="0"/>
            <a:t>牙膏</a:t>
          </a:r>
          <a:r>
            <a:rPr lang="en-US" altLang="zh-CN" sz="3200" b="1" dirty="0" smtClean="0"/>
            <a:t> </a:t>
          </a:r>
        </a:p>
        <a:p>
          <a:r>
            <a:rPr lang="zh-CN" altLang="en-US" sz="3200" b="1" dirty="0" smtClean="0"/>
            <a:t>化妆品</a:t>
          </a:r>
          <a:endParaRPr lang="zh-CN" altLang="en-US" sz="3200" b="1" dirty="0"/>
        </a:p>
      </dgm:t>
    </dgm:pt>
    <dgm:pt modelId="{5F79B5A0-1235-439B-8DEA-BAD62682065A}" type="parTrans" cxnId="{A5444C77-AA52-4F63-A723-FD4A15FECBEF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D33E3BB4-9FD0-4E7E-A3EA-0C4858E103C7}" type="sibTrans" cxnId="{A5444C77-AA52-4F63-A723-FD4A15FECBEF}">
      <dgm:prSet/>
      <dgm:spPr/>
      <dgm:t>
        <a:bodyPr/>
        <a:lstStyle/>
        <a:p>
          <a:endParaRPr lang="zh-CN" altLang="en-US"/>
        </a:p>
      </dgm:t>
    </dgm:pt>
    <dgm:pt modelId="{D7F89267-6F86-4C71-8F0A-8053830D3844}">
      <dgm:prSet phldrT="[文本]" custT="1"/>
      <dgm:spPr>
        <a:solidFill>
          <a:srgbClr val="0000FF"/>
        </a:solidFill>
      </dgm:spPr>
      <dgm:t>
        <a:bodyPr/>
        <a:lstStyle/>
        <a:p>
          <a:r>
            <a:rPr lang="zh-CN" altLang="en-US" sz="3200" b="1" dirty="0" smtClean="0"/>
            <a:t>自清洁玻璃</a:t>
          </a:r>
          <a:endParaRPr lang="zh-CN" altLang="en-US" sz="3200" b="1" dirty="0"/>
        </a:p>
      </dgm:t>
    </dgm:pt>
    <dgm:pt modelId="{C8F4DA07-FFEA-4BCE-897D-C8EE7209EFF0}" type="parTrans" cxnId="{3FEFA3ED-5118-432A-A425-783CE4096066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8E9C241B-2AD9-43B6-A627-66470E661886}" type="sibTrans" cxnId="{3FEFA3ED-5118-432A-A425-783CE4096066}">
      <dgm:prSet/>
      <dgm:spPr/>
      <dgm:t>
        <a:bodyPr/>
        <a:lstStyle/>
        <a:p>
          <a:endParaRPr lang="zh-CN" altLang="en-US"/>
        </a:p>
      </dgm:t>
    </dgm:pt>
    <dgm:pt modelId="{2F4F298C-3D71-48C5-936C-2BDF51B06999}">
      <dgm:prSet phldrT="[文本]" custT="1"/>
      <dgm:spPr>
        <a:solidFill>
          <a:srgbClr val="0000FF"/>
        </a:solidFill>
      </dgm:spPr>
      <dgm:t>
        <a:bodyPr/>
        <a:lstStyle/>
        <a:p>
          <a:r>
            <a:rPr lang="zh-CN" altLang="en-US" sz="3200" b="1" dirty="0" smtClean="0"/>
            <a:t>高档</a:t>
          </a:r>
          <a:endParaRPr lang="en-US" altLang="zh-CN" sz="3200" b="1" dirty="0" smtClean="0"/>
        </a:p>
        <a:p>
          <a:r>
            <a:rPr lang="zh-CN" altLang="en-US" sz="3200" b="1" dirty="0" smtClean="0"/>
            <a:t>汽车漆</a:t>
          </a:r>
          <a:endParaRPr lang="zh-CN" altLang="en-US" sz="3200" b="1" dirty="0"/>
        </a:p>
      </dgm:t>
    </dgm:pt>
    <dgm:pt modelId="{447ABE15-2210-45CA-989F-8F29220419FF}" type="parTrans" cxnId="{35ADE516-DF1C-4317-AAD7-1A18351570A6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3A400A7D-1DC3-4BB9-AD57-9CDEAF9963F6}" type="sibTrans" cxnId="{35ADE516-DF1C-4317-AAD7-1A18351570A6}">
      <dgm:prSet/>
      <dgm:spPr/>
      <dgm:t>
        <a:bodyPr/>
        <a:lstStyle/>
        <a:p>
          <a:endParaRPr lang="zh-CN" altLang="en-US"/>
        </a:p>
      </dgm:t>
    </dgm:pt>
    <dgm:pt modelId="{F2F1AFDB-19C0-44D8-9B97-CEA7CD9F4508}">
      <dgm:prSet phldrT="[文本]"/>
      <dgm:spPr>
        <a:solidFill>
          <a:srgbClr val="0000FF"/>
        </a:solidFill>
      </dgm:spPr>
      <dgm:t>
        <a:bodyPr/>
        <a:lstStyle/>
        <a:p>
          <a:r>
            <a:rPr lang="zh-CN" altLang="en-US" b="1" dirty="0" smtClean="0"/>
            <a:t>空气净化</a:t>
          </a:r>
          <a:endParaRPr lang="zh-CN" altLang="en-US" b="1" dirty="0"/>
        </a:p>
      </dgm:t>
    </dgm:pt>
    <dgm:pt modelId="{BEF25108-2E53-42E1-9527-A05ADBC79A26}" type="parTrans" cxnId="{6E4742C3-D595-40D2-A226-9ABD5D30426C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802B82F2-9DEF-45AE-97E6-3667BB1E8EEA}" type="sibTrans" cxnId="{6E4742C3-D595-40D2-A226-9ABD5D30426C}">
      <dgm:prSet/>
      <dgm:spPr/>
      <dgm:t>
        <a:bodyPr/>
        <a:lstStyle/>
        <a:p>
          <a:endParaRPr lang="zh-CN" altLang="en-US"/>
        </a:p>
      </dgm:t>
    </dgm:pt>
    <dgm:pt modelId="{5772143E-B60E-4DF2-8ACF-82E2CF9461A3}">
      <dgm:prSet phldrT="[文本]" custT="1"/>
      <dgm:spPr>
        <a:solidFill>
          <a:srgbClr val="0000FF"/>
        </a:solidFill>
      </dgm:spPr>
      <dgm:t>
        <a:bodyPr/>
        <a:lstStyle/>
        <a:p>
          <a:r>
            <a:rPr lang="zh-CN" altLang="en-US" sz="3200" b="1" dirty="0" smtClean="0"/>
            <a:t>抗菌</a:t>
          </a:r>
          <a:endParaRPr lang="en-US" altLang="zh-CN" sz="3200" b="1" dirty="0" smtClean="0"/>
        </a:p>
        <a:p>
          <a:r>
            <a:rPr lang="zh-CN" altLang="en-US" sz="3200" b="1" dirty="0" smtClean="0"/>
            <a:t>除臭</a:t>
          </a:r>
          <a:endParaRPr lang="zh-CN" altLang="en-US" sz="3200" b="1" dirty="0"/>
        </a:p>
      </dgm:t>
    </dgm:pt>
    <dgm:pt modelId="{D6703323-C53B-4C8B-8647-157CF0046FC7}" type="parTrans" cxnId="{99AA5B41-9B70-422F-ADF9-4837D7FC1F7C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A99C3E90-C207-4D02-B1E2-15E566D57933}" type="sibTrans" cxnId="{99AA5B41-9B70-422F-ADF9-4837D7FC1F7C}">
      <dgm:prSet/>
      <dgm:spPr/>
      <dgm:t>
        <a:bodyPr/>
        <a:lstStyle/>
        <a:p>
          <a:endParaRPr lang="zh-CN" altLang="en-US"/>
        </a:p>
      </dgm:t>
    </dgm:pt>
    <dgm:pt modelId="{00F19AEB-72B7-40E0-B293-AFA5827AF73B}">
      <dgm:prSet phldrT="[文本]"/>
      <dgm:spPr>
        <a:solidFill>
          <a:srgbClr val="0000FF"/>
        </a:solidFill>
      </dgm:spPr>
      <dgm:t>
        <a:bodyPr/>
        <a:lstStyle/>
        <a:p>
          <a:r>
            <a:rPr lang="zh-CN" altLang="en-US" b="1" dirty="0" smtClean="0"/>
            <a:t>污水处理</a:t>
          </a:r>
          <a:endParaRPr lang="zh-CN" altLang="en-US" b="1" dirty="0"/>
        </a:p>
      </dgm:t>
    </dgm:pt>
    <dgm:pt modelId="{60704A26-AB80-4DA2-B772-24DE1236E7A6}" type="parTrans" cxnId="{106CAE13-758D-47C1-8312-1169A6CDD6E6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018B3839-CD17-435F-B74D-0BB3335AF89F}" type="sibTrans" cxnId="{106CAE13-758D-47C1-8312-1169A6CDD6E6}">
      <dgm:prSet/>
      <dgm:spPr/>
      <dgm:t>
        <a:bodyPr/>
        <a:lstStyle/>
        <a:p>
          <a:endParaRPr lang="zh-CN" altLang="en-US"/>
        </a:p>
      </dgm:t>
    </dgm:pt>
    <dgm:pt modelId="{8EE23443-2E0B-45E6-BE12-BC8C4BD2E31E}">
      <dgm:prSet phldrT="[文本]" custT="1"/>
      <dgm:spPr>
        <a:solidFill>
          <a:srgbClr val="0000FF"/>
        </a:solidFill>
      </dgm:spPr>
      <dgm:t>
        <a:bodyPr/>
        <a:lstStyle/>
        <a:p>
          <a:r>
            <a:rPr lang="zh-CN" altLang="en-US" sz="3200" b="1" dirty="0" smtClean="0"/>
            <a:t>食品</a:t>
          </a:r>
          <a:endParaRPr lang="en-US" altLang="zh-CN" sz="3200" b="1" dirty="0" smtClean="0"/>
        </a:p>
        <a:p>
          <a:r>
            <a:rPr lang="zh-CN" altLang="en-US" sz="3200" b="1" dirty="0" smtClean="0"/>
            <a:t>添加剂</a:t>
          </a:r>
          <a:endParaRPr lang="zh-CN" altLang="en-US" sz="3200" b="1" dirty="0"/>
        </a:p>
      </dgm:t>
    </dgm:pt>
    <dgm:pt modelId="{2F345FAA-F52A-43A4-95DC-4FBE5F555D1E}" type="parTrans" cxnId="{AF18942D-F15E-4582-B2F9-45ACB8EBBDDD}">
      <dgm:prSet/>
      <dgm:spPr>
        <a:ln w="63500">
          <a:solidFill>
            <a:srgbClr val="0000FF"/>
          </a:solidFill>
        </a:ln>
      </dgm:spPr>
      <dgm:t>
        <a:bodyPr/>
        <a:lstStyle/>
        <a:p>
          <a:endParaRPr lang="zh-CN" altLang="en-US"/>
        </a:p>
      </dgm:t>
    </dgm:pt>
    <dgm:pt modelId="{41FC8E3D-E31F-4062-BC0C-07328DD34D55}" type="sibTrans" cxnId="{AF18942D-F15E-4582-B2F9-45ACB8EBBDDD}">
      <dgm:prSet/>
      <dgm:spPr/>
      <dgm:t>
        <a:bodyPr/>
        <a:lstStyle/>
        <a:p>
          <a:endParaRPr lang="zh-CN" altLang="en-US"/>
        </a:p>
      </dgm:t>
    </dgm:pt>
    <dgm:pt modelId="{595F70D4-725A-4EFE-81FC-F9CC9B0CFCC8}">
      <dgm:prSet phldrT="[文本]" custT="1"/>
      <dgm:spPr>
        <a:solidFill>
          <a:srgbClr val="0000FF"/>
        </a:solidFill>
      </dgm:spPr>
      <dgm:t>
        <a:bodyPr/>
        <a:lstStyle/>
        <a:p>
          <a:endParaRPr lang="zh-CN" altLang="en-US"/>
        </a:p>
      </dgm:t>
    </dgm:pt>
    <dgm:pt modelId="{3CD41C8D-7F91-4823-87C8-C4371825C4DF}" type="parTrans" cxnId="{884287EC-90B8-4CFF-8F0B-5E664B800A4D}">
      <dgm:prSet/>
      <dgm:spPr/>
      <dgm:t>
        <a:bodyPr/>
        <a:lstStyle/>
        <a:p>
          <a:endParaRPr lang="zh-CN" altLang="en-US"/>
        </a:p>
      </dgm:t>
    </dgm:pt>
    <dgm:pt modelId="{17E12DD8-2CE5-410D-8EAF-CBBB6572B349}" type="sibTrans" cxnId="{884287EC-90B8-4CFF-8F0B-5E664B800A4D}">
      <dgm:prSet/>
      <dgm:spPr/>
      <dgm:t>
        <a:bodyPr/>
        <a:lstStyle/>
        <a:p>
          <a:endParaRPr lang="zh-CN" altLang="en-US"/>
        </a:p>
      </dgm:t>
    </dgm:pt>
    <dgm:pt modelId="{124D3913-2726-4866-94B0-6F95ACC2282E}" type="pres">
      <dgm:prSet presAssocID="{6E80B8F6-7F2E-48F2-8AB4-380457E2A40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AF80177-CAED-43A0-B8A8-261758D243D6}" type="pres">
      <dgm:prSet presAssocID="{69C3B55F-C005-470D-A505-1896436F2B02}" presName="singleCycle" presStyleCnt="0"/>
      <dgm:spPr/>
    </dgm:pt>
    <dgm:pt modelId="{42953F07-510C-409B-B52D-BD83A8548B2D}" type="pres">
      <dgm:prSet presAssocID="{69C3B55F-C005-470D-A505-1896436F2B02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zh-CN" altLang="en-US"/>
        </a:p>
      </dgm:t>
    </dgm:pt>
    <dgm:pt modelId="{B6F99B9A-6853-4FF7-8BEB-BBB26EAE3917}" type="pres">
      <dgm:prSet presAssocID="{5F79B5A0-1235-439B-8DEA-BAD62682065A}" presName="Name56" presStyleLbl="parChTrans1D2" presStyleIdx="0" presStyleCnt="7"/>
      <dgm:spPr/>
      <dgm:t>
        <a:bodyPr/>
        <a:lstStyle/>
        <a:p>
          <a:endParaRPr lang="zh-CN" altLang="en-US"/>
        </a:p>
      </dgm:t>
    </dgm:pt>
    <dgm:pt modelId="{16066E4A-D60B-41EA-A7AB-BAB0671BF276}" type="pres">
      <dgm:prSet presAssocID="{0A4F6CE6-67D5-4B3D-A2F2-B866EEC1C6BF}" presName="text0" presStyleLbl="node1" presStyleIdx="1" presStyleCnt="8" custScaleX="165915" custRadScaleRad="96092" custRadScaleInc="-125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6B88C5-642F-441B-B851-889C7162404E}" type="pres">
      <dgm:prSet presAssocID="{C8F4DA07-FFEA-4BCE-897D-C8EE7209EFF0}" presName="Name56" presStyleLbl="parChTrans1D2" presStyleIdx="1" presStyleCnt="7"/>
      <dgm:spPr/>
      <dgm:t>
        <a:bodyPr/>
        <a:lstStyle/>
        <a:p>
          <a:endParaRPr lang="zh-CN" altLang="en-US"/>
        </a:p>
      </dgm:t>
    </dgm:pt>
    <dgm:pt modelId="{9CEE8EBB-6332-4D17-A45C-552B2C0953AA}" type="pres">
      <dgm:prSet presAssocID="{D7F89267-6F86-4C71-8F0A-8053830D3844}" presName="text0" presStyleLbl="node1" presStyleIdx="2" presStyleCnt="8" custScaleX="145772" custScaleY="105869" custRadScaleRad="159974" custRadScaleInc="762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5780C-0CEC-4B07-80C3-8A3AF3832A4F}" type="pres">
      <dgm:prSet presAssocID="{447ABE15-2210-45CA-989F-8F29220419FF}" presName="Name56" presStyleLbl="parChTrans1D2" presStyleIdx="2" presStyleCnt="7"/>
      <dgm:spPr/>
      <dgm:t>
        <a:bodyPr/>
        <a:lstStyle/>
        <a:p>
          <a:endParaRPr lang="zh-CN" altLang="en-US"/>
        </a:p>
      </dgm:t>
    </dgm:pt>
    <dgm:pt modelId="{3DD537D9-462C-4AF1-853D-C255CF140666}" type="pres">
      <dgm:prSet presAssocID="{2F4F298C-3D71-48C5-936C-2BDF51B06999}" presName="text0" presStyleLbl="node1" presStyleIdx="3" presStyleCnt="8" custScaleX="1490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5F51DF-D0C8-4D8F-B7A4-E291CB8E32E2}" type="pres">
      <dgm:prSet presAssocID="{D6703323-C53B-4C8B-8647-157CF0046FC7}" presName="Name56" presStyleLbl="parChTrans1D2" presStyleIdx="3" presStyleCnt="7"/>
      <dgm:spPr/>
      <dgm:t>
        <a:bodyPr/>
        <a:lstStyle/>
        <a:p>
          <a:endParaRPr lang="zh-CN" altLang="en-US"/>
        </a:p>
      </dgm:t>
    </dgm:pt>
    <dgm:pt modelId="{E2340A1B-68A2-4BDA-BF87-26F7C6D66F75}" type="pres">
      <dgm:prSet presAssocID="{5772143E-B60E-4DF2-8ACF-82E2CF9461A3}" presName="text0" presStyleLbl="node1" presStyleIdx="4" presStyleCnt="8" custScaleX="123028" custRadScaleRad="102744" custRadScaleInc="-13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B19B38-DC7C-45FB-A03E-241612978E3F}" type="pres">
      <dgm:prSet presAssocID="{BEF25108-2E53-42E1-9527-A05ADBC79A26}" presName="Name56" presStyleLbl="parChTrans1D2" presStyleIdx="4" presStyleCnt="7"/>
      <dgm:spPr/>
      <dgm:t>
        <a:bodyPr/>
        <a:lstStyle/>
        <a:p>
          <a:endParaRPr lang="zh-CN" altLang="en-US"/>
        </a:p>
      </dgm:t>
    </dgm:pt>
    <dgm:pt modelId="{1B756761-B998-44D0-B2D1-71A4CA900E3F}" type="pres">
      <dgm:prSet presAssocID="{F2F1AFDB-19C0-44D8-9B97-CEA7CD9F4508}" presName="text0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DDC7C0-91E3-450F-875A-DE0BE3E7DFF6}" type="pres">
      <dgm:prSet presAssocID="{60704A26-AB80-4DA2-B772-24DE1236E7A6}" presName="Name56" presStyleLbl="parChTrans1D2" presStyleIdx="5" presStyleCnt="7"/>
      <dgm:spPr/>
      <dgm:t>
        <a:bodyPr/>
        <a:lstStyle/>
        <a:p>
          <a:endParaRPr lang="zh-CN" altLang="en-US"/>
        </a:p>
      </dgm:t>
    </dgm:pt>
    <dgm:pt modelId="{4EBB50FD-050C-4894-B04E-9EB124291A40}" type="pres">
      <dgm:prSet presAssocID="{00F19AEB-72B7-40E0-B293-AFA5827AF73B}" presName="text0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2F25C-043A-45B6-BC73-FC7471779315}" type="pres">
      <dgm:prSet presAssocID="{2F345FAA-F52A-43A4-95DC-4FBE5F555D1E}" presName="Name56" presStyleLbl="parChTrans1D2" presStyleIdx="6" presStyleCnt="7"/>
      <dgm:spPr/>
      <dgm:t>
        <a:bodyPr/>
        <a:lstStyle/>
        <a:p>
          <a:endParaRPr lang="zh-CN" altLang="en-US"/>
        </a:p>
      </dgm:t>
    </dgm:pt>
    <dgm:pt modelId="{FC856E5A-786B-483B-92EB-D6375BEB2371}" type="pres">
      <dgm:prSet presAssocID="{8EE23443-2E0B-45E6-BE12-BC8C4BD2E31E}" presName="text0" presStyleLbl="node1" presStyleIdx="7" presStyleCnt="8" custScaleX="155940" custRadScaleRad="119754" custRadScaleInc="-322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18942D-F15E-4582-B2F9-45ACB8EBBDDD}" srcId="{69C3B55F-C005-470D-A505-1896436F2B02}" destId="{8EE23443-2E0B-45E6-BE12-BC8C4BD2E31E}" srcOrd="6" destOrd="0" parTransId="{2F345FAA-F52A-43A4-95DC-4FBE5F555D1E}" sibTransId="{41FC8E3D-E31F-4062-BC0C-07328DD34D55}"/>
    <dgm:cxn modelId="{35ADE516-DF1C-4317-AAD7-1A18351570A6}" srcId="{69C3B55F-C005-470D-A505-1896436F2B02}" destId="{2F4F298C-3D71-48C5-936C-2BDF51B06999}" srcOrd="2" destOrd="0" parTransId="{447ABE15-2210-45CA-989F-8F29220419FF}" sibTransId="{3A400A7D-1DC3-4BB9-AD57-9CDEAF9963F6}"/>
    <dgm:cxn modelId="{8D385C52-9EE7-4E64-8077-452D38C35BAC}" type="presOf" srcId="{BEF25108-2E53-42E1-9527-A05ADBC79A26}" destId="{A7B19B38-DC7C-45FB-A03E-241612978E3F}" srcOrd="0" destOrd="0" presId="urn:microsoft.com/office/officeart/2008/layout/RadialCluster"/>
    <dgm:cxn modelId="{65DBE7D3-95B2-40DE-A34B-0960C8B305C1}" type="presOf" srcId="{D7F89267-6F86-4C71-8F0A-8053830D3844}" destId="{9CEE8EBB-6332-4D17-A45C-552B2C0953AA}" srcOrd="0" destOrd="0" presId="urn:microsoft.com/office/officeart/2008/layout/RadialCluster"/>
    <dgm:cxn modelId="{3FEFA3ED-5118-432A-A425-783CE4096066}" srcId="{69C3B55F-C005-470D-A505-1896436F2B02}" destId="{D7F89267-6F86-4C71-8F0A-8053830D3844}" srcOrd="1" destOrd="0" parTransId="{C8F4DA07-FFEA-4BCE-897D-C8EE7209EFF0}" sibTransId="{8E9C241B-2AD9-43B6-A627-66470E661886}"/>
    <dgm:cxn modelId="{24D240AD-70E0-4F6A-A05C-CD07077CC87B}" type="presOf" srcId="{0A4F6CE6-67D5-4B3D-A2F2-B866EEC1C6BF}" destId="{16066E4A-D60B-41EA-A7AB-BAB0671BF276}" srcOrd="0" destOrd="0" presId="urn:microsoft.com/office/officeart/2008/layout/RadialCluster"/>
    <dgm:cxn modelId="{E0D078A8-FC53-4E91-9477-E08C8AE7B341}" type="presOf" srcId="{F2F1AFDB-19C0-44D8-9B97-CEA7CD9F4508}" destId="{1B756761-B998-44D0-B2D1-71A4CA900E3F}" srcOrd="0" destOrd="0" presId="urn:microsoft.com/office/officeart/2008/layout/RadialCluster"/>
    <dgm:cxn modelId="{99AA5B41-9B70-422F-ADF9-4837D7FC1F7C}" srcId="{69C3B55F-C005-470D-A505-1896436F2B02}" destId="{5772143E-B60E-4DF2-8ACF-82E2CF9461A3}" srcOrd="3" destOrd="0" parTransId="{D6703323-C53B-4C8B-8647-157CF0046FC7}" sibTransId="{A99C3E90-C207-4D02-B1E2-15E566D57933}"/>
    <dgm:cxn modelId="{28B3007B-63CD-445B-BDD4-9E8572B71313}" type="presOf" srcId="{00F19AEB-72B7-40E0-B293-AFA5827AF73B}" destId="{4EBB50FD-050C-4894-B04E-9EB124291A40}" srcOrd="0" destOrd="0" presId="urn:microsoft.com/office/officeart/2008/layout/RadialCluster"/>
    <dgm:cxn modelId="{B156167C-886C-4D4A-A18B-E177E36665DC}" type="presOf" srcId="{2F345FAA-F52A-43A4-95DC-4FBE5F555D1E}" destId="{2F62F25C-043A-45B6-BC73-FC7471779315}" srcOrd="0" destOrd="0" presId="urn:microsoft.com/office/officeart/2008/layout/RadialCluster"/>
    <dgm:cxn modelId="{83042441-6684-4C44-BDDC-3D43EA419817}" type="presOf" srcId="{60704A26-AB80-4DA2-B772-24DE1236E7A6}" destId="{74DDC7C0-91E3-450F-875A-DE0BE3E7DFF6}" srcOrd="0" destOrd="0" presId="urn:microsoft.com/office/officeart/2008/layout/RadialCluster"/>
    <dgm:cxn modelId="{596B48CE-4A85-4E8E-9AE3-0AC9BF602DF8}" type="presOf" srcId="{5772143E-B60E-4DF2-8ACF-82E2CF9461A3}" destId="{E2340A1B-68A2-4BDA-BF87-26F7C6D66F75}" srcOrd="0" destOrd="0" presId="urn:microsoft.com/office/officeart/2008/layout/RadialCluster"/>
    <dgm:cxn modelId="{43041C17-81F7-4FDC-8769-3AF93892EE12}" type="presOf" srcId="{447ABE15-2210-45CA-989F-8F29220419FF}" destId="{B985780C-0CEC-4B07-80C3-8A3AF3832A4F}" srcOrd="0" destOrd="0" presId="urn:microsoft.com/office/officeart/2008/layout/RadialCluster"/>
    <dgm:cxn modelId="{10767EBA-5CAA-4425-9426-2194D1DB268A}" type="presOf" srcId="{6E80B8F6-7F2E-48F2-8AB4-380457E2A406}" destId="{124D3913-2726-4866-94B0-6F95ACC2282E}" srcOrd="0" destOrd="0" presId="urn:microsoft.com/office/officeart/2008/layout/RadialCluster"/>
    <dgm:cxn modelId="{E173D95A-6E82-44E6-ABAE-DD0B17CC9A02}" type="presOf" srcId="{5F79B5A0-1235-439B-8DEA-BAD62682065A}" destId="{B6F99B9A-6853-4FF7-8BEB-BBB26EAE3917}" srcOrd="0" destOrd="0" presId="urn:microsoft.com/office/officeart/2008/layout/RadialCluster"/>
    <dgm:cxn modelId="{06007519-4B0A-48A6-9672-B7DF18657833}" type="presOf" srcId="{C8F4DA07-FFEA-4BCE-897D-C8EE7209EFF0}" destId="{D66B88C5-642F-441B-B851-889C7162404E}" srcOrd="0" destOrd="0" presId="urn:microsoft.com/office/officeart/2008/layout/RadialCluster"/>
    <dgm:cxn modelId="{871003A7-16F9-47C5-B599-9E1BA6677913}" srcId="{6E80B8F6-7F2E-48F2-8AB4-380457E2A406}" destId="{69C3B55F-C005-470D-A505-1896436F2B02}" srcOrd="0" destOrd="0" parTransId="{4BCFEE7C-83AC-485E-BFBA-A51B812DF786}" sibTransId="{E72C0DAC-DE85-4E08-9A71-9811BB63DFF2}"/>
    <dgm:cxn modelId="{F2DF25D4-6072-48F6-B95F-D5239515B4BE}" type="presOf" srcId="{69C3B55F-C005-470D-A505-1896436F2B02}" destId="{42953F07-510C-409B-B52D-BD83A8548B2D}" srcOrd="0" destOrd="0" presId="urn:microsoft.com/office/officeart/2008/layout/RadialCluster"/>
    <dgm:cxn modelId="{106CAE13-758D-47C1-8312-1169A6CDD6E6}" srcId="{69C3B55F-C005-470D-A505-1896436F2B02}" destId="{00F19AEB-72B7-40E0-B293-AFA5827AF73B}" srcOrd="5" destOrd="0" parTransId="{60704A26-AB80-4DA2-B772-24DE1236E7A6}" sibTransId="{018B3839-CD17-435F-B74D-0BB3335AF89F}"/>
    <dgm:cxn modelId="{DCF206A5-35C8-4807-9724-96EE284F6FFA}" type="presOf" srcId="{8EE23443-2E0B-45E6-BE12-BC8C4BD2E31E}" destId="{FC856E5A-786B-483B-92EB-D6375BEB2371}" srcOrd="0" destOrd="0" presId="urn:microsoft.com/office/officeart/2008/layout/RadialCluster"/>
    <dgm:cxn modelId="{4338C457-1F0C-4F19-8ADB-FA12EB82AA3B}" type="presOf" srcId="{2F4F298C-3D71-48C5-936C-2BDF51B06999}" destId="{3DD537D9-462C-4AF1-853D-C255CF140666}" srcOrd="0" destOrd="0" presId="urn:microsoft.com/office/officeart/2008/layout/RadialCluster"/>
    <dgm:cxn modelId="{A5444C77-AA52-4F63-A723-FD4A15FECBEF}" srcId="{69C3B55F-C005-470D-A505-1896436F2B02}" destId="{0A4F6CE6-67D5-4B3D-A2F2-B866EEC1C6BF}" srcOrd="0" destOrd="0" parTransId="{5F79B5A0-1235-439B-8DEA-BAD62682065A}" sibTransId="{D33E3BB4-9FD0-4E7E-A3EA-0C4858E103C7}"/>
    <dgm:cxn modelId="{884287EC-90B8-4CFF-8F0B-5E664B800A4D}" srcId="{69C3B55F-C005-470D-A505-1896436F2B02}" destId="{595F70D4-725A-4EFE-81FC-F9CC9B0CFCC8}" srcOrd="7" destOrd="0" parTransId="{3CD41C8D-7F91-4823-87C8-C4371825C4DF}" sibTransId="{17E12DD8-2CE5-410D-8EAF-CBBB6572B349}"/>
    <dgm:cxn modelId="{6C35D1B3-57AA-4F40-B8F1-4054667977AF}" type="presOf" srcId="{D6703323-C53B-4C8B-8647-157CF0046FC7}" destId="{A75F51DF-D0C8-4D8F-B7A4-E291CB8E32E2}" srcOrd="0" destOrd="0" presId="urn:microsoft.com/office/officeart/2008/layout/RadialCluster"/>
    <dgm:cxn modelId="{6E4742C3-D595-40D2-A226-9ABD5D30426C}" srcId="{69C3B55F-C005-470D-A505-1896436F2B02}" destId="{F2F1AFDB-19C0-44D8-9B97-CEA7CD9F4508}" srcOrd="4" destOrd="0" parTransId="{BEF25108-2E53-42E1-9527-A05ADBC79A26}" sibTransId="{802B82F2-9DEF-45AE-97E6-3667BB1E8EEA}"/>
    <dgm:cxn modelId="{557F7F08-EE2C-4C00-BDEB-209B2034E7FF}" type="presParOf" srcId="{124D3913-2726-4866-94B0-6F95ACC2282E}" destId="{4AF80177-CAED-43A0-B8A8-261758D243D6}" srcOrd="0" destOrd="0" presId="urn:microsoft.com/office/officeart/2008/layout/RadialCluster"/>
    <dgm:cxn modelId="{EF25EAF3-C1D9-4BB4-AF85-FEBAB904E727}" type="presParOf" srcId="{4AF80177-CAED-43A0-B8A8-261758D243D6}" destId="{42953F07-510C-409B-B52D-BD83A8548B2D}" srcOrd="0" destOrd="0" presId="urn:microsoft.com/office/officeart/2008/layout/RadialCluster"/>
    <dgm:cxn modelId="{15A780BA-492E-44F3-A6DD-E58E08CE169E}" type="presParOf" srcId="{4AF80177-CAED-43A0-B8A8-261758D243D6}" destId="{B6F99B9A-6853-4FF7-8BEB-BBB26EAE3917}" srcOrd="1" destOrd="0" presId="urn:microsoft.com/office/officeart/2008/layout/RadialCluster"/>
    <dgm:cxn modelId="{BE410092-8B79-40A7-B98C-BD7F389E10E1}" type="presParOf" srcId="{4AF80177-CAED-43A0-B8A8-261758D243D6}" destId="{16066E4A-D60B-41EA-A7AB-BAB0671BF276}" srcOrd="2" destOrd="0" presId="urn:microsoft.com/office/officeart/2008/layout/RadialCluster"/>
    <dgm:cxn modelId="{39F56A1D-5CDB-45B2-93F4-C00A85FF478B}" type="presParOf" srcId="{4AF80177-CAED-43A0-B8A8-261758D243D6}" destId="{D66B88C5-642F-441B-B851-889C7162404E}" srcOrd="3" destOrd="0" presId="urn:microsoft.com/office/officeart/2008/layout/RadialCluster"/>
    <dgm:cxn modelId="{08AF1B58-6DF2-46E7-97C4-AD6D433B2B24}" type="presParOf" srcId="{4AF80177-CAED-43A0-B8A8-261758D243D6}" destId="{9CEE8EBB-6332-4D17-A45C-552B2C0953AA}" srcOrd="4" destOrd="0" presId="urn:microsoft.com/office/officeart/2008/layout/RadialCluster"/>
    <dgm:cxn modelId="{7FB26206-AACD-40CE-A8AC-A6077200F921}" type="presParOf" srcId="{4AF80177-CAED-43A0-B8A8-261758D243D6}" destId="{B985780C-0CEC-4B07-80C3-8A3AF3832A4F}" srcOrd="5" destOrd="0" presId="urn:microsoft.com/office/officeart/2008/layout/RadialCluster"/>
    <dgm:cxn modelId="{503012BB-76B4-4F47-83C6-22996C827D3B}" type="presParOf" srcId="{4AF80177-CAED-43A0-B8A8-261758D243D6}" destId="{3DD537D9-462C-4AF1-853D-C255CF140666}" srcOrd="6" destOrd="0" presId="urn:microsoft.com/office/officeart/2008/layout/RadialCluster"/>
    <dgm:cxn modelId="{0DF46546-34F3-4DE7-9DAC-0F943C7C7243}" type="presParOf" srcId="{4AF80177-CAED-43A0-B8A8-261758D243D6}" destId="{A75F51DF-D0C8-4D8F-B7A4-E291CB8E32E2}" srcOrd="7" destOrd="0" presId="urn:microsoft.com/office/officeart/2008/layout/RadialCluster"/>
    <dgm:cxn modelId="{0CA7B166-59F9-41FD-9298-4D71BE1031A3}" type="presParOf" srcId="{4AF80177-CAED-43A0-B8A8-261758D243D6}" destId="{E2340A1B-68A2-4BDA-BF87-26F7C6D66F75}" srcOrd="8" destOrd="0" presId="urn:microsoft.com/office/officeart/2008/layout/RadialCluster"/>
    <dgm:cxn modelId="{5E7FC7B4-C7B3-403F-8E93-AA68143A22F9}" type="presParOf" srcId="{4AF80177-CAED-43A0-B8A8-261758D243D6}" destId="{A7B19B38-DC7C-45FB-A03E-241612978E3F}" srcOrd="9" destOrd="0" presId="urn:microsoft.com/office/officeart/2008/layout/RadialCluster"/>
    <dgm:cxn modelId="{AE5C1FE0-3678-450A-AA0D-F09ACECFC1EE}" type="presParOf" srcId="{4AF80177-CAED-43A0-B8A8-261758D243D6}" destId="{1B756761-B998-44D0-B2D1-71A4CA900E3F}" srcOrd="10" destOrd="0" presId="urn:microsoft.com/office/officeart/2008/layout/RadialCluster"/>
    <dgm:cxn modelId="{B5EA7B9C-A30B-4251-BC46-87EE82F5FD37}" type="presParOf" srcId="{4AF80177-CAED-43A0-B8A8-261758D243D6}" destId="{74DDC7C0-91E3-450F-875A-DE0BE3E7DFF6}" srcOrd="11" destOrd="0" presId="urn:microsoft.com/office/officeart/2008/layout/RadialCluster"/>
    <dgm:cxn modelId="{FCF9D270-7023-4B85-AC4D-21B41A96A807}" type="presParOf" srcId="{4AF80177-CAED-43A0-B8A8-261758D243D6}" destId="{4EBB50FD-050C-4894-B04E-9EB124291A40}" srcOrd="12" destOrd="0" presId="urn:microsoft.com/office/officeart/2008/layout/RadialCluster"/>
    <dgm:cxn modelId="{834BE1E2-601C-4252-96C2-B3A3FFBD6E1C}" type="presParOf" srcId="{4AF80177-CAED-43A0-B8A8-261758D243D6}" destId="{2F62F25C-043A-45B6-BC73-FC7471779315}" srcOrd="13" destOrd="0" presId="urn:microsoft.com/office/officeart/2008/layout/RadialCluster"/>
    <dgm:cxn modelId="{1E21AD1D-1B00-4504-AA61-2C17EA4195BB}" type="presParOf" srcId="{4AF80177-CAED-43A0-B8A8-261758D243D6}" destId="{FC856E5A-786B-483B-92EB-D6375BEB2371}" srcOrd="14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53D0E-89C8-4FF8-B05B-AD429AA40B05}">
      <dsp:nvSpPr>
        <dsp:cNvPr id="0" name=""/>
        <dsp:cNvSpPr/>
      </dsp:nvSpPr>
      <dsp:spPr>
        <a:xfrm>
          <a:off x="3078309" y="2009057"/>
          <a:ext cx="1944212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纳米</a:t>
          </a:r>
          <a:r>
            <a:rPr kumimoji="1" lang="en-US" altLang="zh-CN" sz="3200" b="1" kern="1200" dirty="0" smtClean="0">
              <a:solidFill>
                <a:srgbClr val="FF0000"/>
              </a:solidFill>
              <a:latin typeface="Times New Roman" charset="0"/>
            </a:rPr>
            <a:t>TiO</a:t>
          </a:r>
          <a:r>
            <a:rPr kumimoji="1" lang="en-US" altLang="zh-CN" sz="3200" b="1" kern="1200" baseline="-25000" dirty="0" smtClean="0">
              <a:solidFill>
                <a:srgbClr val="FF0000"/>
              </a:solidFill>
              <a:latin typeface="Times New Roman" charset="0"/>
            </a:rPr>
            <a:t>2</a:t>
          </a: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的功能</a:t>
          </a:r>
          <a:endParaRPr lang="zh-CN" altLang="en-US" sz="3200" kern="1200" dirty="0">
            <a:solidFill>
              <a:srgbClr val="FF0000"/>
            </a:solidFill>
          </a:endParaRPr>
        </a:p>
      </dsp:txBody>
      <dsp:txXfrm>
        <a:off x="3363032" y="2232608"/>
        <a:ext cx="1374766" cy="1079398"/>
      </dsp:txXfrm>
    </dsp:sp>
    <dsp:sp modelId="{CC4D6CDD-0EFD-4360-8077-C2FDBA2C1F55}">
      <dsp:nvSpPr>
        <dsp:cNvPr id="0" name=""/>
        <dsp:cNvSpPr/>
      </dsp:nvSpPr>
      <dsp:spPr>
        <a:xfrm rot="16200000">
          <a:off x="3820114" y="1762166"/>
          <a:ext cx="460601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460601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038900" y="1767241"/>
        <a:ext cx="23030" cy="23030"/>
      </dsp:txXfrm>
    </dsp:sp>
    <dsp:sp modelId="{0EB713F0-3CFF-4434-AE21-FF0D56B510BE}">
      <dsp:nvSpPr>
        <dsp:cNvPr id="0" name=""/>
        <dsp:cNvSpPr/>
      </dsp:nvSpPr>
      <dsp:spPr>
        <a:xfrm>
          <a:off x="3078232" y="21955"/>
          <a:ext cx="1944365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防紫外线</a:t>
          </a:r>
          <a:endParaRPr lang="zh-CN" altLang="en-US" sz="3200" kern="1200" dirty="0">
            <a:solidFill>
              <a:srgbClr val="FF0000"/>
            </a:solidFill>
          </a:endParaRPr>
        </a:p>
      </dsp:txBody>
      <dsp:txXfrm>
        <a:off x="3362978" y="245506"/>
        <a:ext cx="1374873" cy="1079398"/>
      </dsp:txXfrm>
    </dsp:sp>
    <dsp:sp modelId="{9B486FA3-14FD-406C-A2B5-AFA6A48D4138}">
      <dsp:nvSpPr>
        <dsp:cNvPr id="0" name=""/>
        <dsp:cNvSpPr/>
      </dsp:nvSpPr>
      <dsp:spPr>
        <a:xfrm rot="20271150">
          <a:off x="4890745" y="2288445"/>
          <a:ext cx="615381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615381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183052" y="2289651"/>
        <a:ext cx="30769" cy="30769"/>
      </dsp:txXfrm>
    </dsp:sp>
    <dsp:sp modelId="{813CDC9F-5C3F-4D06-86EC-75B75C6753BE}">
      <dsp:nvSpPr>
        <dsp:cNvPr id="0" name=""/>
        <dsp:cNvSpPr/>
      </dsp:nvSpPr>
      <dsp:spPr>
        <a:xfrm>
          <a:off x="5296012" y="1015496"/>
          <a:ext cx="2390881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光催化  </a:t>
          </a:r>
          <a:endParaRPr lang="zh-CN" altLang="en-US" sz="3200" kern="1200" dirty="0">
            <a:solidFill>
              <a:srgbClr val="FF0000"/>
            </a:solidFill>
          </a:endParaRPr>
        </a:p>
      </dsp:txBody>
      <dsp:txXfrm>
        <a:off x="5646148" y="1239047"/>
        <a:ext cx="1690609" cy="1079398"/>
      </dsp:txXfrm>
    </dsp:sp>
    <dsp:sp modelId="{9470DBA3-6CEA-4CA8-823D-3072EBA47F59}">
      <dsp:nvSpPr>
        <dsp:cNvPr id="0" name=""/>
        <dsp:cNvSpPr/>
      </dsp:nvSpPr>
      <dsp:spPr>
        <a:xfrm rot="1532304">
          <a:off x="4848404" y="3295630"/>
          <a:ext cx="664023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664023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163815" y="3295620"/>
        <a:ext cx="33201" cy="33201"/>
      </dsp:txXfrm>
    </dsp:sp>
    <dsp:sp modelId="{05F22D26-70F7-440F-B392-3DDDBFF4685B}">
      <dsp:nvSpPr>
        <dsp:cNvPr id="0" name=""/>
        <dsp:cNvSpPr/>
      </dsp:nvSpPr>
      <dsp:spPr>
        <a:xfrm>
          <a:off x="5328598" y="3096353"/>
          <a:ext cx="1994907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FF0000"/>
              </a:solidFill>
            </a:rPr>
            <a:t>杀菌</a:t>
          </a:r>
          <a:endParaRPr lang="zh-CN" altLang="en-US" sz="3200" b="1" kern="1200" dirty="0">
            <a:solidFill>
              <a:srgbClr val="FF0000"/>
            </a:solidFill>
          </a:endParaRPr>
        </a:p>
      </dsp:txBody>
      <dsp:txXfrm>
        <a:off x="5620745" y="3319904"/>
        <a:ext cx="1410613" cy="1079398"/>
      </dsp:txXfrm>
    </dsp:sp>
    <dsp:sp modelId="{8921E739-FF30-4FFD-AA39-3ED84ABC9486}">
      <dsp:nvSpPr>
        <dsp:cNvPr id="0" name=""/>
        <dsp:cNvSpPr/>
      </dsp:nvSpPr>
      <dsp:spPr>
        <a:xfrm rot="5461473">
          <a:off x="3791074" y="3760230"/>
          <a:ext cx="482752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482752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4020382" y="3764752"/>
        <a:ext cx="24137" cy="24137"/>
      </dsp:txXfrm>
    </dsp:sp>
    <dsp:sp modelId="{B63D698B-9398-42BB-B27C-0B8293B11FF7}">
      <dsp:nvSpPr>
        <dsp:cNvPr id="0" name=""/>
        <dsp:cNvSpPr/>
      </dsp:nvSpPr>
      <dsp:spPr>
        <a:xfrm>
          <a:off x="2736308" y="4018115"/>
          <a:ext cx="2556354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防雾及自清洁</a:t>
          </a:r>
          <a:endParaRPr lang="zh-CN" altLang="en-US" sz="3200" kern="1200" dirty="0">
            <a:solidFill>
              <a:srgbClr val="FF0000"/>
            </a:solidFill>
          </a:endParaRPr>
        </a:p>
      </dsp:txBody>
      <dsp:txXfrm>
        <a:off x="3110677" y="4241666"/>
        <a:ext cx="1807616" cy="1079398"/>
      </dsp:txXfrm>
    </dsp:sp>
    <dsp:sp modelId="{EA332757-A811-4781-BE75-B07471CEF425}">
      <dsp:nvSpPr>
        <dsp:cNvPr id="0" name=""/>
        <dsp:cNvSpPr/>
      </dsp:nvSpPr>
      <dsp:spPr>
        <a:xfrm rot="9338778">
          <a:off x="2651334" y="3257096"/>
          <a:ext cx="582836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582836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2928182" y="3259116"/>
        <a:ext cx="29141" cy="29141"/>
      </dsp:txXfrm>
    </dsp:sp>
    <dsp:sp modelId="{3B89B16D-24F7-430A-B398-181DF861F25E}">
      <dsp:nvSpPr>
        <dsp:cNvPr id="0" name=""/>
        <dsp:cNvSpPr/>
      </dsp:nvSpPr>
      <dsp:spPr>
        <a:xfrm>
          <a:off x="792085" y="3024333"/>
          <a:ext cx="2030704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FF0000"/>
              </a:solidFill>
            </a:rPr>
            <a:t>吸附降解</a:t>
          </a:r>
          <a:endParaRPr lang="zh-CN" altLang="en-US" sz="3200" b="1" kern="1200" dirty="0">
            <a:solidFill>
              <a:srgbClr val="FF0000"/>
            </a:solidFill>
          </a:endParaRPr>
        </a:p>
      </dsp:txBody>
      <dsp:txXfrm>
        <a:off x="1089475" y="3247884"/>
        <a:ext cx="1435924" cy="1079398"/>
      </dsp:txXfrm>
    </dsp:sp>
    <dsp:sp modelId="{64F08381-193A-47EF-B944-BF0D9110DBCB}">
      <dsp:nvSpPr>
        <dsp:cNvPr id="0" name=""/>
        <dsp:cNvSpPr/>
      </dsp:nvSpPr>
      <dsp:spPr>
        <a:xfrm rot="12412638">
          <a:off x="2725357" y="2220311"/>
          <a:ext cx="537357" cy="33181"/>
        </a:xfrm>
        <a:custGeom>
          <a:avLst/>
          <a:gdLst/>
          <a:ahLst/>
          <a:cxnLst/>
          <a:rect l="0" t="0" r="0" b="0"/>
          <a:pathLst>
            <a:path>
              <a:moveTo>
                <a:pt x="0" y="16590"/>
              </a:moveTo>
              <a:lnTo>
                <a:pt x="537357" y="165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0800000">
        <a:off x="2980602" y="2223468"/>
        <a:ext cx="26867" cy="26867"/>
      </dsp:txXfrm>
    </dsp:sp>
    <dsp:sp modelId="{526F2A52-DBE0-4EE4-B2F0-F911C178C3AA}">
      <dsp:nvSpPr>
        <dsp:cNvPr id="0" name=""/>
        <dsp:cNvSpPr/>
      </dsp:nvSpPr>
      <dsp:spPr>
        <a:xfrm>
          <a:off x="954147" y="936098"/>
          <a:ext cx="1958546" cy="15265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200" b="1" kern="1200" dirty="0" smtClean="0">
              <a:solidFill>
                <a:srgbClr val="FF0000"/>
              </a:solidFill>
              <a:latin typeface="Times New Roman" charset="0"/>
            </a:rPr>
            <a:t>增白</a:t>
          </a:r>
          <a:endParaRPr lang="zh-CN" altLang="en-US" sz="3200" kern="1200" dirty="0">
            <a:solidFill>
              <a:srgbClr val="FF0000"/>
            </a:solidFill>
          </a:endParaRPr>
        </a:p>
      </dsp:txBody>
      <dsp:txXfrm>
        <a:off x="1240969" y="1159649"/>
        <a:ext cx="1384902" cy="1079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53F07-510C-409B-B52D-BD83A8548B2D}">
      <dsp:nvSpPr>
        <dsp:cNvPr id="0" name=""/>
        <dsp:cNvSpPr/>
      </dsp:nvSpPr>
      <dsp:spPr>
        <a:xfrm>
          <a:off x="3190226" y="2319722"/>
          <a:ext cx="1879408" cy="1879408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3400" b="1" kern="1200" dirty="0" smtClean="0">
              <a:solidFill>
                <a:schemeClr val="bg1"/>
              </a:solidFill>
              <a:latin typeface="Times New Roman" charset="0"/>
            </a:rPr>
            <a:t>纳米</a:t>
          </a:r>
          <a:r>
            <a:rPr kumimoji="1" lang="en-US" altLang="zh-CN" sz="3400" b="1" kern="1200" dirty="0" smtClean="0">
              <a:solidFill>
                <a:schemeClr val="bg1"/>
              </a:solidFill>
              <a:latin typeface="Times New Roman" charset="0"/>
            </a:rPr>
            <a:t>TiO</a:t>
          </a:r>
          <a:r>
            <a:rPr kumimoji="1" lang="en-US" altLang="zh-CN" sz="3400" b="1" kern="1200" baseline="-25000" dirty="0" smtClean="0">
              <a:solidFill>
                <a:schemeClr val="bg1"/>
              </a:solidFill>
              <a:latin typeface="Times New Roman" charset="0"/>
            </a:rPr>
            <a:t>2</a:t>
          </a:r>
          <a:r>
            <a:rPr kumimoji="1" lang="zh-CN" altLang="en-US" sz="3400" b="1" kern="1200" dirty="0" smtClean="0">
              <a:solidFill>
                <a:schemeClr val="bg1"/>
              </a:solidFill>
              <a:latin typeface="Times New Roman" charset="0"/>
            </a:rPr>
            <a:t>的应用</a:t>
          </a:r>
          <a:endParaRPr lang="zh-CN" altLang="en-US" sz="3400" kern="1200" dirty="0">
            <a:solidFill>
              <a:schemeClr val="bg1"/>
            </a:solidFill>
          </a:endParaRPr>
        </a:p>
      </dsp:txBody>
      <dsp:txXfrm>
        <a:off x="3281971" y="2411467"/>
        <a:ext cx="1695918" cy="1695918"/>
      </dsp:txXfrm>
    </dsp:sp>
    <dsp:sp modelId="{B6F99B9A-6853-4FF7-8BEB-BBB26EAE3917}">
      <dsp:nvSpPr>
        <dsp:cNvPr id="0" name=""/>
        <dsp:cNvSpPr/>
      </dsp:nvSpPr>
      <dsp:spPr>
        <a:xfrm rot="16005986">
          <a:off x="3604447" y="1873264"/>
          <a:ext cx="89433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94339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66E4A-D60B-41EA-A7AB-BAB0671BF276}">
      <dsp:nvSpPr>
        <dsp:cNvPr id="0" name=""/>
        <dsp:cNvSpPr/>
      </dsp:nvSpPr>
      <dsp:spPr>
        <a:xfrm>
          <a:off x="2946219" y="167602"/>
          <a:ext cx="2089208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牙膏</a:t>
          </a:r>
          <a:r>
            <a:rPr lang="en-US" altLang="zh-CN" sz="3200" b="1" kern="1200" dirty="0" smtClean="0"/>
            <a:t>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化妆品</a:t>
          </a:r>
          <a:endParaRPr lang="zh-CN" altLang="en-US" sz="3200" b="1" kern="1200" dirty="0"/>
        </a:p>
      </dsp:txBody>
      <dsp:txXfrm>
        <a:off x="3007688" y="229071"/>
        <a:ext cx="1966270" cy="1136265"/>
      </dsp:txXfrm>
    </dsp:sp>
    <dsp:sp modelId="{D66B88C5-642F-441B-B851-889C7162404E}">
      <dsp:nvSpPr>
        <dsp:cNvPr id="0" name=""/>
        <dsp:cNvSpPr/>
      </dsp:nvSpPr>
      <dsp:spPr>
        <a:xfrm rot="20355331">
          <a:off x="5011965" y="2588430"/>
          <a:ext cx="17790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79089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E8EBB-6332-4D17-A45C-552B2C0953AA}">
      <dsp:nvSpPr>
        <dsp:cNvPr id="0" name=""/>
        <dsp:cNvSpPr/>
      </dsp:nvSpPr>
      <dsp:spPr>
        <a:xfrm>
          <a:off x="6733385" y="1259184"/>
          <a:ext cx="1835566" cy="1333106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自清洁玻璃</a:t>
          </a:r>
          <a:endParaRPr lang="zh-CN" altLang="en-US" sz="3200" b="1" kern="1200" dirty="0"/>
        </a:p>
      </dsp:txBody>
      <dsp:txXfrm>
        <a:off x="6798462" y="1324261"/>
        <a:ext cx="1705412" cy="1202952"/>
      </dsp:txXfrm>
    </dsp:sp>
    <dsp:sp modelId="{B985780C-0CEC-4B07-80C3-8A3AF3832A4F}">
      <dsp:nvSpPr>
        <dsp:cNvPr id="0" name=""/>
        <dsp:cNvSpPr/>
      </dsp:nvSpPr>
      <dsp:spPr>
        <a:xfrm rot="771429">
          <a:off x="5061615" y="3545086"/>
          <a:ext cx="6397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9741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537D9-462C-4AF1-853D-C255CF140666}">
      <dsp:nvSpPr>
        <dsp:cNvPr id="0" name=""/>
        <dsp:cNvSpPr/>
      </dsp:nvSpPr>
      <dsp:spPr>
        <a:xfrm>
          <a:off x="5693337" y="3200912"/>
          <a:ext cx="1877384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高</a:t>
          </a:r>
          <a:r>
            <a:rPr lang="zh-CN" altLang="en-US" sz="3200" b="1" kern="1200" dirty="0" smtClean="0"/>
            <a:t>档</a:t>
          </a:r>
          <a:endParaRPr lang="en-US" altLang="zh-CN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汽</a:t>
          </a:r>
          <a:r>
            <a:rPr lang="zh-CN" altLang="en-US" sz="3200" b="1" kern="1200" dirty="0" smtClean="0"/>
            <a:t>车</a:t>
          </a:r>
          <a:r>
            <a:rPr lang="zh-CN" altLang="en-US" sz="3200" b="1" kern="1200" dirty="0" smtClean="0"/>
            <a:t>漆</a:t>
          </a:r>
          <a:endParaRPr lang="zh-CN" altLang="en-US" sz="3200" b="1" kern="1200" dirty="0"/>
        </a:p>
      </dsp:txBody>
      <dsp:txXfrm>
        <a:off x="5754806" y="3262381"/>
        <a:ext cx="1754446" cy="1136265"/>
      </dsp:txXfrm>
    </dsp:sp>
    <dsp:sp modelId="{A75F51DF-D0C8-4D8F-B7A4-E291CB8E32E2}">
      <dsp:nvSpPr>
        <dsp:cNvPr id="0" name=""/>
        <dsp:cNvSpPr/>
      </dsp:nvSpPr>
      <dsp:spPr>
        <a:xfrm rot="3836206">
          <a:off x="4340080" y="4598840"/>
          <a:ext cx="8899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9913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40A1B-68A2-4BDA-BF87-26F7C6D66F75}">
      <dsp:nvSpPr>
        <dsp:cNvPr id="0" name=""/>
        <dsp:cNvSpPr/>
      </dsp:nvSpPr>
      <dsp:spPr>
        <a:xfrm>
          <a:off x="4513885" y="4998549"/>
          <a:ext cx="1549173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抗</a:t>
          </a:r>
          <a:r>
            <a:rPr lang="zh-CN" altLang="en-US" sz="3200" b="1" kern="1200" dirty="0" smtClean="0"/>
            <a:t>菌</a:t>
          </a:r>
          <a:endParaRPr lang="en-US" altLang="zh-CN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除</a:t>
          </a:r>
          <a:r>
            <a:rPr lang="zh-CN" altLang="en-US" sz="3200" b="1" kern="1200" dirty="0" smtClean="0"/>
            <a:t>臭</a:t>
          </a:r>
          <a:endParaRPr lang="zh-CN" altLang="en-US" sz="3200" b="1" kern="1200" dirty="0"/>
        </a:p>
      </dsp:txBody>
      <dsp:txXfrm>
        <a:off x="4575354" y="5060018"/>
        <a:ext cx="1426235" cy="1136265"/>
      </dsp:txXfrm>
    </dsp:sp>
    <dsp:sp modelId="{A7B19B38-DC7C-45FB-A03E-241612978E3F}">
      <dsp:nvSpPr>
        <dsp:cNvPr id="0" name=""/>
        <dsp:cNvSpPr/>
      </dsp:nvSpPr>
      <dsp:spPr>
        <a:xfrm rot="6942857">
          <a:off x="3086169" y="4570621"/>
          <a:ext cx="82464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4646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56761-B998-44D0-B2D1-71A4CA900E3F}">
      <dsp:nvSpPr>
        <dsp:cNvPr id="0" name=""/>
        <dsp:cNvSpPr/>
      </dsp:nvSpPr>
      <dsp:spPr>
        <a:xfrm>
          <a:off x="2386789" y="4942112"/>
          <a:ext cx="1259203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空气净化</a:t>
          </a:r>
          <a:endParaRPr lang="zh-CN" altLang="en-US" sz="3200" b="1" kern="1200" dirty="0"/>
        </a:p>
      </dsp:txBody>
      <dsp:txXfrm>
        <a:off x="2448258" y="5003581"/>
        <a:ext cx="1136265" cy="1136265"/>
      </dsp:txXfrm>
    </dsp:sp>
    <dsp:sp modelId="{74DDC7C0-91E3-450F-875A-DE0BE3E7DFF6}">
      <dsp:nvSpPr>
        <dsp:cNvPr id="0" name=""/>
        <dsp:cNvSpPr/>
      </dsp:nvSpPr>
      <dsp:spPr>
        <a:xfrm rot="10028571">
          <a:off x="2245439" y="3580360"/>
          <a:ext cx="9567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6781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BB50FD-050C-4894-B04E-9EB124291A40}">
      <dsp:nvSpPr>
        <dsp:cNvPr id="0" name=""/>
        <dsp:cNvSpPr/>
      </dsp:nvSpPr>
      <dsp:spPr>
        <a:xfrm>
          <a:off x="998229" y="3200912"/>
          <a:ext cx="1259203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污水处理</a:t>
          </a:r>
          <a:endParaRPr lang="zh-CN" altLang="en-US" sz="3200" b="1" kern="1200" dirty="0"/>
        </a:p>
      </dsp:txBody>
      <dsp:txXfrm>
        <a:off x="1059698" y="3262381"/>
        <a:ext cx="1136265" cy="1136265"/>
      </dsp:txXfrm>
    </dsp:sp>
    <dsp:sp modelId="{2F62F25C-043A-45B6-BC73-FC7471779315}">
      <dsp:nvSpPr>
        <dsp:cNvPr id="0" name=""/>
        <dsp:cNvSpPr/>
      </dsp:nvSpPr>
      <dsp:spPr>
        <a:xfrm rot="12616807">
          <a:off x="2399746" y="2496864"/>
          <a:ext cx="84835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8350" y="0"/>
              </a:lnTo>
            </a:path>
          </a:pathLst>
        </a:custGeom>
        <a:noFill/>
        <a:ln w="63500" cap="flat" cmpd="sng" algn="ctr">
          <a:solidFill>
            <a:srgbClr val="0000F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856E5A-786B-483B-92EB-D6375BEB2371}">
      <dsp:nvSpPr>
        <dsp:cNvPr id="0" name=""/>
        <dsp:cNvSpPr/>
      </dsp:nvSpPr>
      <dsp:spPr>
        <a:xfrm>
          <a:off x="494013" y="1080120"/>
          <a:ext cx="1963602" cy="1259203"/>
        </a:xfrm>
        <a:prstGeom prst="roundRect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食</a:t>
          </a:r>
          <a:r>
            <a:rPr lang="zh-CN" altLang="en-US" sz="3200" b="1" kern="1200" dirty="0" smtClean="0"/>
            <a:t>品</a:t>
          </a:r>
          <a:endParaRPr lang="en-US" altLang="zh-CN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添</a:t>
          </a:r>
          <a:r>
            <a:rPr lang="zh-CN" altLang="en-US" sz="3200" b="1" kern="1200" dirty="0" smtClean="0"/>
            <a:t>加剂</a:t>
          </a:r>
          <a:endParaRPr lang="zh-CN" altLang="en-US" sz="3200" b="1" kern="1200" dirty="0"/>
        </a:p>
      </dsp:txBody>
      <dsp:txXfrm>
        <a:off x="555482" y="1141589"/>
        <a:ext cx="1840664" cy="1136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69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pPr>
              <a:defRPr/>
            </a:pPr>
            <a:fld id="{B38E5E0F-6E7A-4172-BD6C-4AA1975029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82550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96733-278C-4E57-9103-4F2CC701B538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61069-E282-4A6E-9AB0-7028C77FBA4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2" descr="未命名"/>
          <p:cNvSpPr>
            <a:spLocks noChangeArrowheads="1"/>
          </p:cNvSpPr>
          <p:nvPr userDrawn="1"/>
        </p:nvSpPr>
        <p:spPr bwMode="auto">
          <a:xfrm>
            <a:off x="900113" y="115888"/>
            <a:ext cx="7993062" cy="873125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zh-CN" altLang="zh-CN" sz="3200" b="1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8" name="Picture 24" descr="D:\工作学习\PPT\PPT素材\图片34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94C0B-3E7C-4C42-B7B5-B7D0207C943A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C52A-EDE7-48B5-AE75-265723E39D3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34BFD-5110-48FC-9E5B-C9065C8C8FBD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C894F-496F-4591-85D0-F0BB00EB318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7FE3-ED53-4235-A3A0-02E00BE8F5DE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D1B17-1578-4A00-833C-9CE949A34F1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BFEC3-3789-4DC3-A909-668F54585A44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A781A-B1B8-4F34-B4A6-EF43C5940FE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A8B15-9CAD-417F-820D-4BBEB6FBC5ED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E0FC-B802-4BB4-8775-7B367BDA049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01C4C-4D85-46D5-ACCD-73A5FC76AD48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3E58-5C85-42EF-BB0A-821A23A82A5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E89D1-327D-41F2-AFE9-FBCE50CAB19E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A3FF2-D356-4E7C-A8D0-68246994DA4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C2CC7-AA75-4242-B72A-E61C9C663BF9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F40B-A32C-4985-8379-F61465D1C0E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B9DF-587B-4360-AA35-EA2B1E8B8349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6C1C5-63CE-435D-98D5-D8E65C54984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33F0-0119-49ED-B636-6B51FCE1E705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6C2E38-C3A0-413E-AAE9-546ED78EE1F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D3A08B-91E8-4239-A06B-4ADFB39A5A42}" type="datetimeFigureOut">
              <a:rPr lang="zh-CN" altLang="en-US" smtClean="0"/>
              <a:pPr/>
              <a:t>2015/5/27</a:t>
            </a:fld>
            <a:endParaRPr lang="en-US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793E4C-4C1D-48F6-82E0-A261B051BFE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Rectangle 2" descr="未命名"/>
          <p:cNvSpPr>
            <a:spLocks noChangeArrowheads="1"/>
          </p:cNvSpPr>
          <p:nvPr userDrawn="1"/>
        </p:nvSpPr>
        <p:spPr bwMode="auto">
          <a:xfrm>
            <a:off x="900113" y="115888"/>
            <a:ext cx="7993062" cy="873125"/>
          </a:xfrm>
          <a:prstGeom prst="rect">
            <a:avLst/>
          </a:prstGeom>
          <a:blipFill dpi="0" rotWithShape="0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zh-CN" altLang="zh-CN" sz="3200" b="1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15" name="Picture 24" descr="D:\工作学习\PPT\PPT素材\图片34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5.jpeg"/><Relationship Id="rId10" Type="http://schemas.openxmlformats.org/officeDocument/2006/relationships/image" Target="../media/image8.png"/><Relationship Id="rId4" Type="http://schemas.openxmlformats.org/officeDocument/2006/relationships/image" Target="../media/image14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青年教师大赛\背景ppt\1cf74f17c298809e8f7fa9bdb99360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标题 1"/>
          <p:cNvSpPr>
            <a:spLocks noGrp="1"/>
          </p:cNvSpPr>
          <p:nvPr>
            <p:ph type="ctrTitle" idx="4294967295"/>
          </p:nvPr>
        </p:nvSpPr>
        <p:spPr>
          <a:xfrm>
            <a:off x="623888" y="1817969"/>
            <a:ext cx="7772400" cy="1470025"/>
          </a:xfrm>
        </p:spPr>
        <p:txBody>
          <a:bodyPr anchor="ctr"/>
          <a:lstStyle/>
          <a:p>
            <a:pPr algn="ctr"/>
            <a:r>
              <a:rPr lang="zh-CN" altLang="en-US" sz="6600" b="1" dirty="0">
                <a:latin typeface="+mj-ea"/>
                <a:cs typeface="Times New Roman" pitchFamily="18" charset="0"/>
              </a:rPr>
              <a:t>钛及其化合物</a:t>
            </a:r>
          </a:p>
        </p:txBody>
      </p:sp>
      <p:sp>
        <p:nvSpPr>
          <p:cNvPr id="2051" name="内容占位符 2"/>
          <p:cNvSpPr txBox="1">
            <a:spLocks/>
          </p:cNvSpPr>
          <p:nvPr/>
        </p:nvSpPr>
        <p:spPr bwMode="auto">
          <a:xfrm>
            <a:off x="395288" y="3284538"/>
            <a:ext cx="82296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endParaRPr lang="en-US" altLang="zh-CN" sz="3200" b="1" dirty="0"/>
          </a:p>
          <a:p>
            <a:pPr algn="ctr" eaLnBrk="0" hangingPunct="0">
              <a:spcBef>
                <a:spcPct val="20000"/>
              </a:spcBef>
            </a:pPr>
            <a:r>
              <a:rPr lang="zh-CN" altLang="en-US" sz="4400" b="1" dirty="0"/>
              <a:t>化学化工学院</a:t>
            </a:r>
            <a:endParaRPr lang="en-US" altLang="zh-CN" sz="4400" b="1" dirty="0"/>
          </a:p>
          <a:p>
            <a:pPr algn="ctr" eaLnBrk="0" hangingPunct="0">
              <a:spcBef>
                <a:spcPct val="20000"/>
              </a:spcBef>
            </a:pPr>
            <a:r>
              <a:rPr lang="zh-CN" altLang="en-US" sz="4400" b="1" dirty="0"/>
              <a:t>迟玉贤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357188" y="285750"/>
            <a:ext cx="48990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Times New Roman" pitchFamily="18" charset="0"/>
              </a:rPr>
              <a:t>课程</a:t>
            </a:r>
            <a:r>
              <a:rPr lang="en-US" altLang="zh-CN" sz="4400" b="1" dirty="0">
                <a:latin typeface="Times New Roman" pitchFamily="18" charset="0"/>
              </a:rPr>
              <a:t>:《</a:t>
            </a:r>
            <a:r>
              <a:rPr lang="zh-CN" altLang="en-US" sz="4400" b="1" dirty="0">
                <a:latin typeface="Times New Roman" pitchFamily="18" charset="0"/>
              </a:rPr>
              <a:t>无机化学</a:t>
            </a:r>
            <a:r>
              <a:rPr lang="en-US" altLang="zh-CN" sz="4400" b="1" dirty="0">
                <a:latin typeface="Times New Roman" pitchFamily="18" charset="0"/>
              </a:rPr>
              <a:t>》</a:t>
            </a:r>
            <a:endParaRPr lang="zh-CN" altLang="en-US" sz="4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7"/>
          <p:cNvSpPr>
            <a:spLocks noChangeArrowheads="1"/>
          </p:cNvSpPr>
          <p:nvPr/>
        </p:nvSpPr>
        <p:spPr bwMode="auto">
          <a:xfrm>
            <a:off x="611188" y="457200"/>
            <a:ext cx="3844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itchFamily="18" charset="0"/>
                <a:ea typeface="黑体" pitchFamily="49" charset="-122"/>
              </a:rPr>
              <a:t>2. Ti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的</a:t>
            </a:r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重要化合物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4250" y="1484313"/>
            <a:ext cx="4895850" cy="585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charset="0"/>
              </a:rPr>
              <a:t> Ti</a:t>
            </a:r>
            <a:r>
              <a:rPr lang="zh-CN" altLang="en-US" sz="3200" b="1" dirty="0">
                <a:latin typeface="Times New Roman" charset="0"/>
              </a:rPr>
              <a:t>的价电子层结构</a:t>
            </a:r>
            <a:r>
              <a:rPr lang="en-US" altLang="zh-CN" sz="3200" b="1" dirty="0">
                <a:latin typeface="Times New Roman" charset="0"/>
              </a:rPr>
              <a:t>: 3d</a:t>
            </a:r>
            <a:r>
              <a:rPr lang="en-US" altLang="zh-CN" sz="3200" b="1" baseline="30000" dirty="0">
                <a:latin typeface="Times New Roman" charset="0"/>
              </a:rPr>
              <a:t>2</a:t>
            </a:r>
            <a:r>
              <a:rPr lang="en-US" altLang="zh-CN" sz="3200" b="1" dirty="0">
                <a:latin typeface="Times New Roman" charset="0"/>
              </a:rPr>
              <a:t>4s</a:t>
            </a:r>
            <a:r>
              <a:rPr lang="en-US" altLang="zh-CN" sz="3200" b="1" baseline="30000" dirty="0">
                <a:latin typeface="Times New Roman" charset="0"/>
              </a:rPr>
              <a:t>2</a:t>
            </a:r>
            <a:endParaRPr lang="zh-CN" altLang="en-US" sz="3200" b="1" baseline="30000" dirty="0">
              <a:latin typeface="Times New Roman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08075" y="2443163"/>
            <a:ext cx="5211763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itchFamily="18" charset="0"/>
              </a:rPr>
              <a:t> Ti</a:t>
            </a:r>
            <a:r>
              <a:rPr lang="zh-CN" altLang="en-US" sz="3200" b="1">
                <a:latin typeface="Times New Roman" pitchFamily="18" charset="0"/>
              </a:rPr>
              <a:t>的氧化态</a:t>
            </a:r>
            <a:r>
              <a:rPr lang="en-US" altLang="zh-CN" sz="3200" b="1">
                <a:latin typeface="Times New Roman" pitchFamily="18" charset="0"/>
              </a:rPr>
              <a:t>: +4 (</a:t>
            </a:r>
            <a:r>
              <a:rPr lang="zh-CN" altLang="en-US" sz="3200" b="1">
                <a:latin typeface="Times New Roman" pitchFamily="18" charset="0"/>
              </a:rPr>
              <a:t>稳定</a:t>
            </a:r>
            <a:r>
              <a:rPr lang="en-US" altLang="zh-CN" sz="3200" b="1">
                <a:latin typeface="Times New Roman" pitchFamily="18" charset="0"/>
              </a:rPr>
              <a:t>)          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itchFamily="18" charset="0"/>
              </a:rPr>
              <a:t>                       +3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itchFamily="18" charset="0"/>
              </a:rPr>
              <a:t>                       +2</a:t>
            </a:r>
            <a:endParaRPr lang="zh-CN" altLang="en-US" sz="3200" b="1"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260350"/>
            <a:ext cx="8569325" cy="612140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z="3200" b="1" dirty="0">
                <a:latin typeface="Times New Roman" pitchFamily="18" charset="0"/>
              </a:rPr>
              <a:t>(1) TiO</a:t>
            </a:r>
            <a:r>
              <a:rPr lang="en-US" altLang="zh-CN" sz="3200" b="1" baseline="-25000" dirty="0">
                <a:latin typeface="Times New Roman" pitchFamily="18" charset="0"/>
              </a:rPr>
              <a:t>2</a:t>
            </a:r>
            <a:endParaRPr lang="en-US" altLang="zh-CN" sz="3200" b="1" dirty="0">
              <a:latin typeface="Times New Roman" pitchFamily="18" charset="0"/>
            </a:endParaRP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Times New Roman" pitchFamily="18" charset="0"/>
              </a:rPr>
              <a:t>     自然界以金红石形式存在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</a:rPr>
              <a:t>红色或黄色晶体。</a:t>
            </a:r>
            <a:endParaRPr lang="en-US" altLang="zh-CN" sz="3200" b="1" dirty="0">
              <a:latin typeface="Times New Roman" pitchFamily="18" charset="0"/>
            </a:endParaRP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Times New Roman" pitchFamily="18" charset="0"/>
              </a:rPr>
              <a:t>      纯</a:t>
            </a:r>
            <a:r>
              <a:rPr lang="en-US" altLang="zh-CN" sz="3200" b="1" dirty="0">
                <a:latin typeface="Times New Roman" pitchFamily="18" charset="0"/>
              </a:rPr>
              <a:t>TiO</a:t>
            </a:r>
            <a:r>
              <a:rPr lang="en-US" altLang="zh-CN" sz="3200" b="1" baseline="-25000" dirty="0">
                <a:latin typeface="Times New Roman" pitchFamily="18" charset="0"/>
              </a:rPr>
              <a:t>2</a:t>
            </a:r>
            <a:r>
              <a:rPr lang="en-US" altLang="zh-CN" sz="3200" b="1" dirty="0">
                <a:latin typeface="Times New Roman" pitchFamily="18" charset="0"/>
              </a:rPr>
              <a:t>,</a:t>
            </a:r>
            <a:r>
              <a:rPr lang="zh-CN" altLang="en-US" sz="3200" b="1" dirty="0">
                <a:latin typeface="Times New Roman" pitchFamily="18" charset="0"/>
              </a:rPr>
              <a:t>俗称钛白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</a:rPr>
              <a:t>白色粉末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</a:rPr>
              <a:t>白色颜料</a:t>
            </a:r>
            <a:r>
              <a:rPr lang="en-US" altLang="zh-CN" sz="3200" b="1" dirty="0">
                <a:latin typeface="Times New Roman" pitchFamily="18" charset="0"/>
              </a:rPr>
              <a:t>,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z="3200" b="1" dirty="0">
                <a:latin typeface="Times New Roman" pitchFamily="18" charset="0"/>
              </a:rPr>
              <a:t>      </a:t>
            </a:r>
            <a:r>
              <a:rPr lang="zh-CN" altLang="en-US" sz="3200" b="1" dirty="0">
                <a:latin typeface="Times New Roman" pitchFamily="18" charset="0"/>
              </a:rPr>
              <a:t>不溶于水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</a:rPr>
              <a:t>不溶于稀酸或稀碱溶液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z="3200" b="1" dirty="0">
                <a:latin typeface="Times New Roman" pitchFamily="18" charset="0"/>
              </a:rPr>
              <a:t>      </a:t>
            </a:r>
            <a:r>
              <a:rPr lang="zh-CN" altLang="en-US" sz="3200" b="1" dirty="0">
                <a:latin typeface="Times New Roman" pitchFamily="18" charset="0"/>
              </a:rPr>
              <a:t>溶于</a:t>
            </a:r>
            <a:r>
              <a:rPr lang="en-US" altLang="zh-CN" sz="3200" b="1" dirty="0">
                <a:latin typeface="Times New Roman" pitchFamily="18" charset="0"/>
              </a:rPr>
              <a:t>HF</a:t>
            </a:r>
            <a:r>
              <a:rPr lang="zh-CN" altLang="en-US" sz="3200" b="1" dirty="0">
                <a:latin typeface="Times New Roman" pitchFamily="18" charset="0"/>
              </a:rPr>
              <a:t>酸和浓</a:t>
            </a:r>
            <a:r>
              <a:rPr lang="en-US" altLang="zh-CN" sz="3200" b="1" dirty="0">
                <a:latin typeface="Times New Roman" pitchFamily="18" charset="0"/>
              </a:rPr>
              <a:t>H</a:t>
            </a:r>
            <a:r>
              <a:rPr lang="en-US" altLang="zh-CN" sz="3200" b="1" baseline="-25000" dirty="0">
                <a:latin typeface="Times New Roman" pitchFamily="18" charset="0"/>
              </a:rPr>
              <a:t>2</a:t>
            </a:r>
            <a:r>
              <a:rPr lang="en-US" altLang="zh-CN" sz="3200" b="1" dirty="0">
                <a:latin typeface="Times New Roman" pitchFamily="18" charset="0"/>
              </a:rPr>
              <a:t>SO</a:t>
            </a:r>
            <a:r>
              <a:rPr lang="en-US" altLang="zh-CN" sz="3200" b="1" baseline="-25000" dirty="0">
                <a:latin typeface="Times New Roman" pitchFamily="18" charset="0"/>
              </a:rPr>
              <a:t>4</a:t>
            </a:r>
            <a:r>
              <a:rPr lang="en-US" altLang="zh-CN" sz="3200" b="1" dirty="0">
                <a:latin typeface="Times New Roman" pitchFamily="18" charset="0"/>
              </a:rPr>
              <a:t>.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kumimoji="1" lang="en-US" altLang="zh-CN" sz="3200" b="1" dirty="0">
                <a:solidFill>
                  <a:srgbClr val="C00000"/>
                </a:solidFill>
                <a:latin typeface="Times New Roman" pitchFamily="18" charset="0"/>
              </a:rPr>
              <a:t>TiO</a:t>
            </a:r>
            <a:r>
              <a:rPr kumimoji="1" lang="en-US" altLang="zh-CN" sz="3200" b="1" baseline="-25000" dirty="0">
                <a:solidFill>
                  <a:srgbClr val="C00000"/>
                </a:solidFill>
                <a:latin typeface="Times New Roman" pitchFamily="18" charset="0"/>
              </a:rPr>
              <a:t>2 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itchFamily="18" charset="0"/>
              </a:rPr>
              <a:t>+ 6HF = H</a:t>
            </a:r>
            <a:r>
              <a:rPr kumimoji="1" lang="en-US" altLang="zh-CN" sz="3200" b="1" baseline="-25000" dirty="0">
                <a:solidFill>
                  <a:srgbClr val="C0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itchFamily="18" charset="0"/>
              </a:rPr>
              <a:t>[TiF</a:t>
            </a:r>
            <a:r>
              <a:rPr kumimoji="1" lang="en-US" altLang="zh-CN" sz="3200" b="1" baseline="-25000" dirty="0">
                <a:solidFill>
                  <a:srgbClr val="C00000"/>
                </a:solidFill>
                <a:latin typeface="Times New Roman" pitchFamily="18" charset="0"/>
              </a:rPr>
              <a:t>6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itchFamily="18" charset="0"/>
              </a:rPr>
              <a:t>] + 2H</a:t>
            </a:r>
            <a:r>
              <a:rPr kumimoji="1" lang="en-US" altLang="zh-CN" sz="3200" b="1" baseline="-25000" dirty="0">
                <a:solidFill>
                  <a:srgbClr val="C0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itchFamily="18" charset="0"/>
              </a:rPr>
              <a:t>O</a:t>
            </a:r>
          </a:p>
          <a:p>
            <a:pPr algn="ctr">
              <a:lnSpc>
                <a:spcPct val="130000"/>
              </a:lnSpc>
              <a:buFont typeface="Wingdings" pitchFamily="2" charset="2"/>
              <a:buNone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TiO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+ 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2H</a:t>
            </a:r>
            <a:r>
              <a:rPr kumimoji="1" lang="en-US" altLang="zh-CN" sz="32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itchFamily="18" charset="0"/>
              </a:rPr>
              <a:t>SO</a:t>
            </a:r>
            <a:r>
              <a:rPr kumimoji="1" lang="en-US" altLang="zh-CN" sz="32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kumimoji="1" lang="zh-CN" altLang="en-US" sz="32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（浓</a:t>
            </a:r>
            <a:r>
              <a:rPr kumimoji="1" lang="zh-CN" altLang="en-US" sz="3200" b="1" baseline="-25000" dirty="0">
                <a:solidFill>
                  <a:srgbClr val="FF0000"/>
                </a:solidFill>
                <a:latin typeface="Times New Roman" pitchFamily="18" charset="0"/>
              </a:rPr>
              <a:t>）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 = Ti(SO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+ 2H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</a:t>
            </a:r>
            <a:endParaRPr kumimoji="1" lang="en-US" altLang="zh-CN" sz="3200" b="1" baseline="-250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TiO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+ H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SO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kumimoji="1" lang="zh-CN" altLang="en-US" sz="3200" b="1" baseline="-25000" dirty="0">
                <a:solidFill>
                  <a:srgbClr val="FF0000"/>
                </a:solidFill>
                <a:latin typeface="Times New Roman" pitchFamily="18" charset="0"/>
              </a:rPr>
              <a:t> （浓）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 = TiOSO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 + H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96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142852"/>
            <a:ext cx="8361362" cy="61928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Times New Roman" pitchFamily="18" charset="0"/>
              </a:rPr>
              <a:t>应用</a:t>
            </a:r>
            <a:r>
              <a:rPr lang="en-US" altLang="zh-CN" sz="3200" b="1" dirty="0">
                <a:latin typeface="Times New Roman" pitchFamily="18" charset="0"/>
              </a:rPr>
              <a:t>:  TiO</a:t>
            </a:r>
            <a:r>
              <a:rPr lang="en-US" altLang="zh-CN" sz="3200" b="1" baseline="-25000" dirty="0">
                <a:latin typeface="Times New Roman" pitchFamily="18" charset="0"/>
              </a:rPr>
              <a:t>2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</a:rPr>
              <a:t>优良白色</a:t>
            </a:r>
            <a:r>
              <a:rPr lang="zh-CN" altLang="en-US" sz="3200" b="1" dirty="0" smtClean="0">
                <a:latin typeface="Times New Roman" pitchFamily="18" charset="0"/>
              </a:rPr>
              <a:t>颜料</a:t>
            </a:r>
            <a:endParaRPr lang="en-US" altLang="zh-CN" sz="3200" b="1" dirty="0">
              <a:latin typeface="Times New Roman" pitchFamily="18" charset="0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67544" y="1052736"/>
          <a:ext cx="828092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1419595770353" descr="http://mmbiz.qpic.cn/mmbiz/ttJYASnQUWMbMkFmCNKw7tYarMeLdCr4VPVD6PCSpZ3F6P0HyIMLuibcspQNs1YVp9cyic31pichJIC2HRYCyicAzQ/0?wxfrom=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85738"/>
            <a:ext cx="367188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265121290"/>
              </p:ext>
            </p:extLst>
          </p:nvPr>
        </p:nvGraphicFramePr>
        <p:xfrm>
          <a:off x="179512" y="188640"/>
          <a:ext cx="856895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09575" y="260350"/>
            <a:ext cx="6804025" cy="5857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(2) 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四氯化钛 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(TiCl</a:t>
            </a:r>
            <a:r>
              <a:rPr lang="en-US" altLang="zh-CN" sz="32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最重要的卤化物</a:t>
            </a:r>
          </a:p>
        </p:txBody>
      </p:sp>
      <p:sp>
        <p:nvSpPr>
          <p:cNvPr id="9222" name="Text Box 12"/>
          <p:cNvSpPr txBox="1">
            <a:spLocks noChangeArrowheads="1"/>
          </p:cNvSpPr>
          <p:nvPr/>
        </p:nvSpPr>
        <p:spPr bwMode="auto">
          <a:xfrm>
            <a:off x="2797175" y="1052513"/>
            <a:ext cx="1166813" cy="58578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</a:rPr>
              <a:t>TiO</a:t>
            </a:r>
            <a:r>
              <a:rPr lang="en-US" altLang="zh-CN" sz="3200" b="1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15364" name="Text Box 13"/>
          <p:cNvSpPr txBox="1">
            <a:spLocks noChangeArrowheads="1"/>
          </p:cNvSpPr>
          <p:nvPr/>
        </p:nvSpPr>
        <p:spPr bwMode="auto">
          <a:xfrm>
            <a:off x="2747963" y="2924175"/>
            <a:ext cx="1033462" cy="52387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TiCl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4</a:t>
            </a:r>
            <a:endParaRPr lang="en-US" altLang="zh-CN" sz="2800" b="1" baseline="-25000">
              <a:latin typeface="Times New Roman" pitchFamily="18" charset="0"/>
            </a:endParaRPr>
          </a:p>
        </p:txBody>
      </p:sp>
      <p:sp>
        <p:nvSpPr>
          <p:cNvPr id="9224" name="Text Box 14"/>
          <p:cNvSpPr txBox="1">
            <a:spLocks noChangeArrowheads="1"/>
          </p:cNvSpPr>
          <p:nvPr/>
        </p:nvSpPr>
        <p:spPr bwMode="auto">
          <a:xfrm rot="1800000">
            <a:off x="1607049" y="2350751"/>
            <a:ext cx="15065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Zn/H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2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25" name="Text Box 15"/>
          <p:cNvSpPr txBox="1">
            <a:spLocks noChangeArrowheads="1"/>
          </p:cNvSpPr>
          <p:nvPr/>
        </p:nvSpPr>
        <p:spPr bwMode="auto">
          <a:xfrm>
            <a:off x="1500166" y="2500306"/>
            <a:ext cx="449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</a:rPr>
              <a:t>△</a:t>
            </a:r>
            <a:endParaRPr lang="en-US" altLang="zh-CN" sz="28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6" name="Text Box 16"/>
          <p:cNvSpPr txBox="1">
            <a:spLocks noChangeArrowheads="1"/>
          </p:cNvSpPr>
          <p:nvPr/>
        </p:nvSpPr>
        <p:spPr bwMode="auto">
          <a:xfrm>
            <a:off x="4759325" y="2732088"/>
            <a:ext cx="2044700" cy="95408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TiO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altLang="zh-CN" sz="2800" b="1" i="1">
                <a:latin typeface="Times New Roman" pitchFamily="18" charset="0"/>
                <a:ea typeface="方正舒体" pitchFamily="2" charset="-122"/>
              </a:rPr>
              <a:t>n</a:t>
            </a:r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H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O  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白色</a:t>
            </a:r>
            <a:endParaRPr lang="en-US" altLang="zh-CN" sz="2800" b="1" baseline="-2500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9227" name="Text Box 17"/>
          <p:cNvSpPr txBox="1">
            <a:spLocks noChangeArrowheads="1"/>
          </p:cNvSpPr>
          <p:nvPr/>
        </p:nvSpPr>
        <p:spPr bwMode="auto">
          <a:xfrm>
            <a:off x="214282" y="1428736"/>
            <a:ext cx="1239837" cy="954087"/>
          </a:xfrm>
          <a:prstGeom prst="rect">
            <a:avLst/>
          </a:prstGeom>
          <a:solidFill>
            <a:srgbClr val="FF66CC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TiCl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3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紫色</a:t>
            </a:r>
          </a:p>
        </p:txBody>
      </p:sp>
      <p:sp>
        <p:nvSpPr>
          <p:cNvPr id="9228" name="Text Box 18"/>
          <p:cNvSpPr txBox="1">
            <a:spLocks noChangeArrowheads="1"/>
          </p:cNvSpPr>
          <p:nvPr/>
        </p:nvSpPr>
        <p:spPr bwMode="auto">
          <a:xfrm rot="21000000">
            <a:off x="1538018" y="3012203"/>
            <a:ext cx="1004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Mg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29" name="Text Box 19"/>
          <p:cNvSpPr txBox="1">
            <a:spLocks noChangeArrowheads="1"/>
          </p:cNvSpPr>
          <p:nvPr/>
        </p:nvSpPr>
        <p:spPr bwMode="auto">
          <a:xfrm>
            <a:off x="7429520" y="5072074"/>
            <a:ext cx="1384300" cy="76835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1600" b="1" dirty="0">
                <a:latin typeface="Times New Roman" pitchFamily="18" charset="0"/>
                <a:ea typeface="方正舒体" pitchFamily="2" charset="-122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NaTiO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3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30" name="Text Box 20"/>
          <p:cNvSpPr txBox="1">
            <a:spLocks noChangeArrowheads="1"/>
          </p:cNvSpPr>
          <p:nvPr/>
        </p:nvSpPr>
        <p:spPr bwMode="auto">
          <a:xfrm>
            <a:off x="7548563" y="1268413"/>
            <a:ext cx="1384300" cy="52387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TiOSO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4</a:t>
            </a:r>
            <a:endParaRPr lang="en-US" altLang="zh-CN" sz="2800" b="1" baseline="-25000">
              <a:latin typeface="Times New Roman" pitchFamily="18" charset="0"/>
            </a:endParaRPr>
          </a:p>
        </p:txBody>
      </p:sp>
      <p:sp>
        <p:nvSpPr>
          <p:cNvPr id="9231" name="Text Box 21"/>
          <p:cNvSpPr txBox="1">
            <a:spLocks noChangeArrowheads="1"/>
          </p:cNvSpPr>
          <p:nvPr/>
        </p:nvSpPr>
        <p:spPr bwMode="auto">
          <a:xfrm rot="2100000">
            <a:off x="4052812" y="3762344"/>
            <a:ext cx="10779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 err="1">
                <a:latin typeface="Times New Roman" pitchFamily="18" charset="0"/>
                <a:ea typeface="方正舒体" pitchFamily="2" charset="-122"/>
              </a:rPr>
              <a:t>HCl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32" name="Text Box 22"/>
          <p:cNvSpPr txBox="1">
            <a:spLocks noChangeArrowheads="1"/>
          </p:cNvSpPr>
          <p:nvPr/>
        </p:nvSpPr>
        <p:spPr bwMode="auto">
          <a:xfrm>
            <a:off x="3811588" y="2713038"/>
            <a:ext cx="10350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H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O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33" name="Text Box 23"/>
          <p:cNvSpPr txBox="1">
            <a:spLocks noChangeArrowheads="1"/>
          </p:cNvSpPr>
          <p:nvPr/>
        </p:nvSpPr>
        <p:spPr bwMode="auto">
          <a:xfrm>
            <a:off x="5000628" y="4857760"/>
            <a:ext cx="1616075" cy="954087"/>
          </a:xfrm>
          <a:prstGeom prst="rect">
            <a:avLst/>
          </a:prstGeom>
          <a:solidFill>
            <a:srgbClr val="FF9900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H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TiCl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6</a:t>
            </a:r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深黄色</a:t>
            </a:r>
            <a:endParaRPr lang="zh-CN" altLang="en-US" sz="2800" b="1" baseline="-2500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9234" name="Text Box 24"/>
          <p:cNvSpPr txBox="1">
            <a:spLocks noChangeArrowheads="1"/>
          </p:cNvSpPr>
          <p:nvPr/>
        </p:nvSpPr>
        <p:spPr bwMode="auto">
          <a:xfrm>
            <a:off x="2797175" y="1989138"/>
            <a:ext cx="16700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</a:rPr>
              <a:t>△</a:t>
            </a:r>
            <a:r>
              <a:rPr lang="zh-CN" altLang="en-US" sz="2800" b="1" dirty="0">
                <a:latin typeface="Times New Roman" pitchFamily="18" charset="0"/>
                <a:ea typeface="方正舒体" pitchFamily="2" charset="-122"/>
              </a:rPr>
              <a:t>  </a:t>
            </a:r>
            <a:r>
              <a:rPr lang="en-US" altLang="zh-CN" sz="2800" b="1" dirty="0">
                <a:latin typeface="Times New Roman" pitchFamily="18" charset="0"/>
                <a:ea typeface="方正舒体" pitchFamily="2" charset="-122"/>
              </a:rPr>
              <a:t>C,Cl</a:t>
            </a:r>
            <a:r>
              <a:rPr lang="en-US" altLang="zh-CN" sz="2800" b="1" baseline="-25000" dirty="0">
                <a:latin typeface="Times New Roman" pitchFamily="18" charset="0"/>
                <a:ea typeface="方正舒体" pitchFamily="2" charset="-122"/>
              </a:rPr>
              <a:t>2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35" name="Text Box 25"/>
          <p:cNvSpPr txBox="1">
            <a:spLocks noChangeArrowheads="1"/>
          </p:cNvSpPr>
          <p:nvPr/>
        </p:nvSpPr>
        <p:spPr bwMode="auto">
          <a:xfrm>
            <a:off x="571472" y="3429000"/>
            <a:ext cx="538163" cy="52387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FF99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dirty="0">
                <a:ea typeface="方正舒体" pitchFamily="2" charset="-122"/>
              </a:rPr>
              <a:t>Ti</a:t>
            </a:r>
            <a:endParaRPr lang="en-US" altLang="zh-CN" sz="2800" baseline="-25000" dirty="0"/>
          </a:p>
        </p:txBody>
      </p:sp>
      <p:sp>
        <p:nvSpPr>
          <p:cNvPr id="9236" name="Text Box 26"/>
          <p:cNvSpPr txBox="1">
            <a:spLocks noChangeArrowheads="1"/>
          </p:cNvSpPr>
          <p:nvPr/>
        </p:nvSpPr>
        <p:spPr bwMode="auto">
          <a:xfrm>
            <a:off x="1500166" y="3500438"/>
            <a:ext cx="447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</a:rPr>
              <a:t>△</a:t>
            </a:r>
            <a:endParaRPr lang="en-US" altLang="zh-CN" sz="2800" b="1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37" name="Text Box 27"/>
          <p:cNvSpPr txBox="1">
            <a:spLocks noChangeArrowheads="1"/>
          </p:cNvSpPr>
          <p:nvPr/>
        </p:nvSpPr>
        <p:spPr bwMode="auto">
          <a:xfrm>
            <a:off x="5530850" y="1779588"/>
            <a:ext cx="16462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浓</a:t>
            </a:r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H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>
                <a:latin typeface="Times New Roman" pitchFamily="18" charset="0"/>
                <a:ea typeface="方正舒体" pitchFamily="2" charset="-122"/>
              </a:rPr>
              <a:t>SO</a:t>
            </a:r>
            <a:r>
              <a:rPr lang="en-US" altLang="zh-CN" sz="2800" b="1" baseline="-25000">
                <a:latin typeface="Times New Roman" pitchFamily="18" charset="0"/>
                <a:ea typeface="方正舒体" pitchFamily="2" charset="-122"/>
              </a:rPr>
              <a:t>4</a:t>
            </a:r>
            <a:endParaRPr lang="en-US" altLang="zh-CN" sz="2800" b="1" baseline="-25000">
              <a:latin typeface="Times New Roman" pitchFamily="18" charset="0"/>
            </a:endParaRPr>
          </a:p>
        </p:txBody>
      </p:sp>
      <p:sp>
        <p:nvSpPr>
          <p:cNvPr id="9238" name="Text Box 28"/>
          <p:cNvSpPr txBox="1">
            <a:spLocks noChangeArrowheads="1"/>
          </p:cNvSpPr>
          <p:nvPr/>
        </p:nvSpPr>
        <p:spPr bwMode="auto">
          <a:xfrm rot="2100000">
            <a:off x="6852026" y="4051555"/>
            <a:ext cx="164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浓</a:t>
            </a:r>
            <a:r>
              <a:rPr lang="en-US" altLang="zh-CN" sz="2800" b="1" dirty="0" err="1">
                <a:latin typeface="Times New Roman" pitchFamily="18" charset="0"/>
                <a:ea typeface="方正舒体" pitchFamily="2" charset="-122"/>
              </a:rPr>
              <a:t>NaOH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9239" name="Line 29"/>
          <p:cNvSpPr>
            <a:spLocks noChangeShapeType="1"/>
          </p:cNvSpPr>
          <p:nvPr/>
        </p:nvSpPr>
        <p:spPr bwMode="auto">
          <a:xfrm flipH="1" flipV="1">
            <a:off x="1428728" y="2357429"/>
            <a:ext cx="1285884" cy="785818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0" name="Line 30"/>
          <p:cNvSpPr>
            <a:spLocks noChangeShapeType="1"/>
          </p:cNvSpPr>
          <p:nvPr/>
        </p:nvSpPr>
        <p:spPr bwMode="auto">
          <a:xfrm rot="10800000" flipV="1">
            <a:off x="3286117" y="1705495"/>
            <a:ext cx="1588" cy="1152000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1" name="Line 31"/>
          <p:cNvSpPr>
            <a:spLocks noChangeShapeType="1"/>
          </p:cNvSpPr>
          <p:nvPr/>
        </p:nvSpPr>
        <p:spPr bwMode="auto">
          <a:xfrm>
            <a:off x="3906838" y="3243263"/>
            <a:ext cx="809625" cy="3175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4" name="Line 34"/>
          <p:cNvSpPr>
            <a:spLocks noChangeShapeType="1"/>
          </p:cNvSpPr>
          <p:nvPr/>
        </p:nvSpPr>
        <p:spPr bwMode="auto">
          <a:xfrm flipV="1">
            <a:off x="6448425" y="1843088"/>
            <a:ext cx="1281113" cy="889000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5" name="Line 35"/>
          <p:cNvSpPr>
            <a:spLocks noChangeShapeType="1"/>
          </p:cNvSpPr>
          <p:nvPr/>
        </p:nvSpPr>
        <p:spPr bwMode="auto">
          <a:xfrm>
            <a:off x="6429388" y="3714752"/>
            <a:ext cx="1857388" cy="1357322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6" name="Line 36"/>
          <p:cNvSpPr>
            <a:spLocks noChangeShapeType="1"/>
          </p:cNvSpPr>
          <p:nvPr/>
        </p:nvSpPr>
        <p:spPr bwMode="auto">
          <a:xfrm flipH="1">
            <a:off x="1142976" y="3429001"/>
            <a:ext cx="1557344" cy="285751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7" name="Line 37"/>
          <p:cNvSpPr>
            <a:spLocks noChangeShapeType="1"/>
          </p:cNvSpPr>
          <p:nvPr/>
        </p:nvSpPr>
        <p:spPr bwMode="auto">
          <a:xfrm>
            <a:off x="3428992" y="3500438"/>
            <a:ext cx="1928826" cy="1357322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71450" y="5876925"/>
            <a:ext cx="7424738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itchFamily="18" charset="0"/>
              </a:rPr>
              <a:t>作业</a:t>
            </a:r>
            <a:r>
              <a:rPr lang="en-US" altLang="zh-CN" sz="3200" b="1" dirty="0">
                <a:latin typeface="Times New Roman" pitchFamily="18" charset="0"/>
              </a:rPr>
              <a:t>: </a:t>
            </a:r>
            <a:r>
              <a:rPr lang="zh-CN" altLang="en-US" sz="3200" b="1" dirty="0">
                <a:latin typeface="Times New Roman" pitchFamily="18" charset="0"/>
              </a:rPr>
              <a:t>写出上述化学反应方程式。</a:t>
            </a:r>
          </a:p>
        </p:txBody>
      </p:sp>
      <p:sp>
        <p:nvSpPr>
          <p:cNvPr id="28" name="Line 30"/>
          <p:cNvSpPr>
            <a:spLocks noChangeShapeType="1"/>
          </p:cNvSpPr>
          <p:nvPr/>
        </p:nvSpPr>
        <p:spPr bwMode="auto">
          <a:xfrm rot="10800000" flipV="1">
            <a:off x="2928926" y="3483864"/>
            <a:ext cx="1588" cy="1368000"/>
          </a:xfrm>
          <a:prstGeom prst="line">
            <a:avLst/>
          </a:prstGeom>
          <a:noFill/>
          <a:ln w="50800">
            <a:solidFill>
              <a:srgbClr val="0000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2894008" y="3857628"/>
            <a:ext cx="10350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H</a:t>
            </a:r>
            <a:r>
              <a:rPr lang="en-US" altLang="zh-CN" sz="2800" b="1" baseline="-25000" dirty="0" smtClean="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O</a:t>
            </a:r>
            <a:r>
              <a:rPr lang="en-US" altLang="zh-CN" sz="2800" b="1" baseline="-25000" dirty="0" smtClean="0">
                <a:latin typeface="Times New Roman" pitchFamily="18" charset="0"/>
                <a:ea typeface="方正舒体" pitchFamily="2" charset="-122"/>
              </a:rPr>
              <a:t>2</a:t>
            </a:r>
            <a:endParaRPr lang="en-US" altLang="zh-CN" sz="2800" b="1" baseline="-25000" dirty="0">
              <a:latin typeface="Times New Roman" pitchFamily="18" charset="0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2000232" y="3714752"/>
            <a:ext cx="10350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中等</a:t>
            </a:r>
            <a:endParaRPr lang="en-US" altLang="zh-CN" sz="2800" b="1" dirty="0" smtClean="0">
              <a:latin typeface="宋体" pitchFamily="2" charset="-122"/>
            </a:endParaRPr>
          </a:p>
          <a:p>
            <a:r>
              <a:rPr lang="zh-CN" altLang="en-US" sz="2800" b="1" dirty="0" smtClean="0">
                <a:latin typeface="宋体" pitchFamily="2" charset="-122"/>
              </a:rPr>
              <a:t>酸度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1857356" y="4857760"/>
            <a:ext cx="2428892" cy="954107"/>
          </a:xfrm>
          <a:prstGeom prst="rect">
            <a:avLst/>
          </a:prstGeom>
          <a:solidFill>
            <a:srgbClr val="F27900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[</a:t>
            </a:r>
            <a:r>
              <a:rPr lang="en-US" altLang="zh-CN" sz="2800" b="1" dirty="0" err="1" smtClean="0">
                <a:latin typeface="Times New Roman" pitchFamily="18" charset="0"/>
                <a:ea typeface="方正舒体" pitchFamily="2" charset="-122"/>
              </a:rPr>
              <a:t>TiO</a:t>
            </a:r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(H</a:t>
            </a:r>
            <a:r>
              <a:rPr lang="en-US" altLang="zh-CN" sz="2800" b="1" baseline="-25000" dirty="0" smtClean="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O</a:t>
            </a:r>
            <a:r>
              <a:rPr lang="en-US" altLang="zh-CN" sz="2800" b="1" baseline="-25000" dirty="0" smtClean="0">
                <a:latin typeface="Times New Roman" pitchFamily="18" charset="0"/>
                <a:ea typeface="方正舒体" pitchFamily="2" charset="-122"/>
              </a:rPr>
              <a:t>2</a:t>
            </a:r>
            <a:r>
              <a:rPr lang="en-US" altLang="zh-CN" sz="2800" b="1" dirty="0" smtClean="0">
                <a:latin typeface="Times New Roman" pitchFamily="18" charset="0"/>
                <a:ea typeface="方正舒体" pitchFamily="2" charset="-122"/>
              </a:rPr>
              <a:t>)]</a:t>
            </a:r>
            <a:r>
              <a:rPr lang="en-US" altLang="zh-CN" sz="2800" b="1" baseline="30000" dirty="0" smtClean="0">
                <a:latin typeface="Times New Roman" pitchFamily="18" charset="0"/>
                <a:ea typeface="方正舒体" pitchFamily="2" charset="-122"/>
              </a:rPr>
              <a:t>2+</a:t>
            </a:r>
          </a:p>
          <a:p>
            <a:r>
              <a:rPr lang="zh-CN" altLang="en-US" sz="2800" b="1" dirty="0" smtClean="0">
                <a:latin typeface="宋体" pitchFamily="2" charset="-122"/>
              </a:rPr>
              <a:t>橘黄色</a:t>
            </a:r>
            <a:endParaRPr lang="zh-CN" altLang="en-US" sz="2800" b="1" baseline="-25000" dirty="0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4" grpId="0"/>
      <p:bldP spid="9225" grpId="0"/>
      <p:bldP spid="9226" grpId="0" animBg="1"/>
      <p:bldP spid="9227" grpId="0" animBg="1"/>
      <p:bldP spid="9228" grpId="0"/>
      <p:bldP spid="9229" grpId="0" animBg="1"/>
      <p:bldP spid="9230" grpId="0" animBg="1"/>
      <p:bldP spid="9231" grpId="0"/>
      <p:bldP spid="9232" grpId="0"/>
      <p:bldP spid="9233" grpId="0" animBg="1"/>
      <p:bldP spid="9234" grpId="0"/>
      <p:bldP spid="9235" grpId="0" animBg="1"/>
      <p:bldP spid="9236" grpId="0"/>
      <p:bldP spid="9237" grpId="0"/>
      <p:bldP spid="9238" grpId="0"/>
      <p:bldP spid="9239" grpId="0" animBg="1"/>
      <p:bldP spid="9240" grpId="0" animBg="1"/>
      <p:bldP spid="9241" grpId="0" animBg="1"/>
      <p:bldP spid="9244" grpId="0" animBg="1"/>
      <p:bldP spid="9245" grpId="0" animBg="1"/>
      <p:bldP spid="9246" grpId="0" animBg="1"/>
      <p:bldP spid="9247" grpId="0" animBg="1"/>
      <p:bldP spid="38" grpId="0"/>
      <p:bldP spid="28" grpId="0" animBg="1"/>
      <p:bldP spid="29" grpId="0"/>
      <p:bldP spid="30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755650" y="849313"/>
            <a:ext cx="639286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Times New Roman" pitchFamily="18" charset="0"/>
              </a:rPr>
              <a:t>小结</a:t>
            </a:r>
            <a:r>
              <a:rPr lang="en-US" altLang="zh-CN" sz="3600" b="1">
                <a:latin typeface="Times New Roman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itchFamily="18" charset="0"/>
              </a:rPr>
              <a:t>1. Ti</a:t>
            </a:r>
            <a:r>
              <a:rPr lang="zh-CN" altLang="en-US" sz="3600" b="1">
                <a:latin typeface="Times New Roman" pitchFamily="18" charset="0"/>
              </a:rPr>
              <a:t>单质的性质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应用及制备。</a:t>
            </a:r>
            <a:endParaRPr lang="en-US" altLang="zh-CN" sz="3600" b="1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itchFamily="18" charset="0"/>
              </a:rPr>
              <a:t>2. </a:t>
            </a:r>
            <a:r>
              <a:rPr lang="zh-CN" altLang="en-US" sz="3600" b="1">
                <a:latin typeface="Times New Roman" pitchFamily="18" charset="0"/>
              </a:rPr>
              <a:t>纳米</a:t>
            </a:r>
            <a:r>
              <a:rPr lang="en-US" altLang="zh-CN" sz="3600" b="1">
                <a:latin typeface="Times New Roman" pitchFamily="18" charset="0"/>
              </a:rPr>
              <a:t>TiO</a:t>
            </a:r>
            <a:r>
              <a:rPr lang="en-US" altLang="zh-CN" sz="3600" b="1" baseline="-25000">
                <a:latin typeface="Times New Roman" pitchFamily="18" charset="0"/>
              </a:rPr>
              <a:t>2</a:t>
            </a:r>
            <a:r>
              <a:rPr lang="zh-CN" altLang="en-US" sz="3600" b="1">
                <a:latin typeface="Times New Roman" pitchFamily="18" charset="0"/>
              </a:rPr>
              <a:t>的性质及应用。</a:t>
            </a:r>
            <a:endParaRPr lang="en-US" altLang="zh-CN" sz="3600" b="1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itchFamily="18" charset="0"/>
              </a:rPr>
              <a:t>3. TiCl</a:t>
            </a:r>
            <a:r>
              <a:rPr lang="en-US" altLang="zh-CN" sz="3600" b="1" baseline="-25000">
                <a:latin typeface="Times New Roman" pitchFamily="18" charset="0"/>
              </a:rPr>
              <a:t>4</a:t>
            </a:r>
            <a:r>
              <a:rPr lang="zh-CN" altLang="en-US" sz="3600" b="1">
                <a:latin typeface="Times New Roman" pitchFamily="18" charset="0"/>
              </a:rPr>
              <a:t>的性质。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迟玉贤的文件\课件\无机化学相关\PPT背景\p_large_NCtA_5e1e0005be772d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6" y="0"/>
            <a:ext cx="914717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57158" y="357166"/>
            <a:ext cx="857256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2"/>
                </a:solidFill>
                <a:latin typeface="Times New Roman" pitchFamily="18" charset="0"/>
                <a:ea typeface="宋体" charset="-122"/>
                <a:cs typeface="+mn-cs"/>
              </a:defRPr>
            </a:lvl9pPr>
          </a:lstStyle>
          <a:p>
            <a:pPr algn="ctr"/>
            <a:r>
              <a:rPr lang="zh-CN" altLang="en-US" sz="96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谢</a:t>
            </a:r>
            <a:r>
              <a:rPr lang="zh-CN" altLang="en-US" sz="96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谢！</a:t>
            </a:r>
            <a:endParaRPr lang="en-US" altLang="zh-CN" sz="960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96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敬请批评指正！</a:t>
            </a:r>
            <a:endParaRPr lang="en-US" altLang="zh-CN" sz="960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迟玉贤的文件\课件\青年教师大赛\钛的材料\神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25" y="601663"/>
            <a:ext cx="5729288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D:\迟玉贤的文件\课件\青年教师大赛\钛的材料\飞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584200"/>
            <a:ext cx="7837488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D:\迟玉贤的文件\课件\青年教师大赛\钛的材料\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3" y="601663"/>
            <a:ext cx="8602662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85750"/>
            <a:ext cx="919003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D:\迟玉贤的文件\课件\青年教师大赛\钛的材料\坦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2875"/>
            <a:ext cx="9144000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迟玉贤的文件\课件\青年教师大赛\钛的材料\Ti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32480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迟玉贤的文件\课件\青年教师大赛\钛的材料\TiO2-车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550" y="3232150"/>
            <a:ext cx="5688013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迟玉贤的文件\课件\青年教师大赛\钛的材料\药片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75" y="3833813"/>
            <a:ext cx="33607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D:\迟玉贤的文件\课件\青年教师大赛\钛的材料\牙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5675" y="134938"/>
            <a:ext cx="5329238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迟玉贤的文件\课件\青年教师大赛\钛的材料\神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7350" y="34925"/>
            <a:ext cx="2713038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:\迟玉贤的文件\课件\青年教师大赛\钛的材料\飞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188913"/>
            <a:ext cx="3140075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D:\迟玉贤的文件\课件\青年教师大赛\钛的材料\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39988"/>
            <a:ext cx="3240088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D:\迟玉贤的文件\课件\青年教师大赛\钛的材料\坦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2200275"/>
            <a:ext cx="3109913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" descr="D:\迟玉贤的文件\课件\青年教师大赛\钛的材料\TiO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0" y="4619625"/>
            <a:ext cx="193675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 descr="D:\迟玉贤的文件\课件\青年教师大赛\钛的材料\牙膏.jpg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60563" y="4527550"/>
            <a:ext cx="25844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4" descr="D:\迟玉贤的文件\课件\青年教师大赛\钛的材料\药片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94138" y="4443413"/>
            <a:ext cx="2319337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3" descr="D:\迟玉贤的文件\课件\青年教师大赛\钛的材料\TiO2-车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530850" y="4527550"/>
            <a:ext cx="3519488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30003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357438" y="1785938"/>
            <a:ext cx="4032250" cy="3676650"/>
            <a:chOff x="989270" y="732063"/>
            <a:chExt cx="4032448" cy="3677386"/>
          </a:xfrm>
        </p:grpSpPr>
        <p:sp>
          <p:nvSpPr>
            <p:cNvPr id="5132" name="椭圆 3"/>
            <p:cNvSpPr>
              <a:spLocks noChangeArrowheads="1"/>
            </p:cNvSpPr>
            <p:nvPr/>
          </p:nvSpPr>
          <p:spPr bwMode="auto">
            <a:xfrm>
              <a:off x="989270" y="732063"/>
              <a:ext cx="4032448" cy="3677386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67064" y="1818567"/>
              <a:ext cx="229750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9600" b="1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charset="0"/>
                </a:rPr>
                <a:t>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 descr="Ti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1325" y="3890963"/>
            <a:ext cx="21621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971550" y="6237288"/>
            <a:ext cx="36718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7A9999"/>
            </a:prst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金红石</a:t>
            </a:r>
            <a:r>
              <a:rPr lang="en-US" altLang="zh-CN" sz="3200" b="1">
                <a:latin typeface="Times New Roman" pitchFamily="18" charset="0"/>
              </a:rPr>
              <a:t>TiO</a:t>
            </a:r>
            <a:r>
              <a:rPr lang="en-US" altLang="zh-CN" sz="3200" b="1" baseline="-25000">
                <a:latin typeface="Times New Roman" pitchFamily="18" charset="0"/>
              </a:rPr>
              <a:t>2 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的</a:t>
            </a:r>
            <a:r>
              <a:rPr lang="zh-CN" altLang="zh-CN" sz="3200" b="1">
                <a:latin typeface="Times New Roman" pitchFamily="18" charset="0"/>
                <a:ea typeface="楷体_GB2312" pitchFamily="49" charset="-122"/>
              </a:rPr>
              <a:t>结构</a:t>
            </a:r>
            <a:endParaRPr lang="zh-CN" altLang="en-US" sz="3200" b="1"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3078" name="Picture 10" descr="fig0216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1425" y="3860800"/>
            <a:ext cx="28257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4643438" y="6165850"/>
            <a:ext cx="39179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13500000">
              <a:srgbClr val="7A9999"/>
            </a:prst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>
                <a:latin typeface="Times New Roman" pitchFamily="18" charset="0"/>
              </a:rPr>
              <a:t>TiO</a:t>
            </a:r>
            <a:r>
              <a:rPr lang="en-US" altLang="zh-CN" sz="3200" b="1" baseline="-25000">
                <a:latin typeface="Times New Roman" pitchFamily="18" charset="0"/>
              </a:rPr>
              <a:t>2 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的</a:t>
            </a:r>
            <a:r>
              <a:rPr lang="zh-CN" altLang="zh-CN" sz="3200" b="1">
                <a:latin typeface="Times New Roman" pitchFamily="18" charset="0"/>
                <a:ea typeface="楷体_GB2312" pitchFamily="49" charset="-122"/>
              </a:rPr>
              <a:t>多面体表示</a:t>
            </a:r>
            <a:endParaRPr lang="zh-CN" altLang="en-US" sz="3200" b="1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6150" name="Line 15"/>
          <p:cNvSpPr>
            <a:spLocks noChangeShapeType="1"/>
          </p:cNvSpPr>
          <p:nvPr/>
        </p:nvSpPr>
        <p:spPr bwMode="auto">
          <a:xfrm>
            <a:off x="5181600" y="3175"/>
            <a:ext cx="838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1" name="Rectangle 17"/>
          <p:cNvSpPr>
            <a:spLocks noChangeArrowheads="1"/>
          </p:cNvSpPr>
          <p:nvPr/>
        </p:nvSpPr>
        <p:spPr bwMode="auto">
          <a:xfrm>
            <a:off x="601663" y="298450"/>
            <a:ext cx="55813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itchFamily="18" charset="0"/>
                <a:ea typeface="黑体" pitchFamily="49" charset="-122"/>
              </a:rPr>
              <a:t>1. Ti</a:t>
            </a:r>
            <a:r>
              <a:rPr lang="zh-CN" altLang="en-US" sz="3600" b="1" dirty="0">
                <a:latin typeface="Times New Roman" pitchFamily="18" charset="0"/>
                <a:ea typeface="黑体" pitchFamily="49" charset="-122"/>
              </a:rPr>
              <a:t>的</a:t>
            </a:r>
            <a:r>
              <a:rPr lang="zh-CN" altLang="en-US" sz="3600" b="1" dirty="0">
                <a:latin typeface="Times New Roman" pitchFamily="18" charset="0"/>
                <a:ea typeface="楷体_GB2312" pitchFamily="49" charset="-122"/>
              </a:rPr>
              <a:t>存在、性质</a:t>
            </a:r>
            <a:r>
              <a:rPr lang="zh-CN" altLang="en-US" sz="3600" b="1" dirty="0" smtClean="0">
                <a:latin typeface="Times New Roman" pitchFamily="18" charset="0"/>
                <a:ea typeface="楷体_GB2312" pitchFamily="49" charset="-122"/>
              </a:rPr>
              <a:t>和应用   </a:t>
            </a:r>
            <a:endParaRPr lang="zh-CN" altLang="en-US" sz="3600" b="1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601663" y="1131888"/>
            <a:ext cx="8101012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(1) </a:t>
            </a:r>
            <a:r>
              <a:rPr lang="zh-CN" altLang="en-US" sz="3200" b="1" dirty="0">
                <a:latin typeface="Times New Roman" pitchFamily="18" charset="0"/>
              </a:rPr>
              <a:t>存在和发现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     Ti,  1791</a:t>
            </a:r>
            <a:r>
              <a:rPr lang="zh-CN" altLang="en-US" sz="3200" b="1" dirty="0">
                <a:latin typeface="Times New Roman" pitchFamily="18" charset="0"/>
              </a:rPr>
              <a:t>年</a:t>
            </a:r>
            <a:r>
              <a:rPr lang="en-US" altLang="zh-CN" sz="3200" b="1" dirty="0">
                <a:latin typeface="Times New Roman" pitchFamily="18" charset="0"/>
              </a:rPr>
              <a:t>,  </a:t>
            </a:r>
            <a:r>
              <a:rPr lang="zh-CN" altLang="en-US" sz="3200" b="1" dirty="0">
                <a:latin typeface="Times New Roman" pitchFamily="18" charset="0"/>
              </a:rPr>
              <a:t>英国 格列高尔</a:t>
            </a:r>
            <a:r>
              <a:rPr lang="en-US" altLang="zh-CN" sz="3200" b="1" dirty="0">
                <a:latin typeface="Times New Roman" pitchFamily="18" charset="0"/>
              </a:rPr>
              <a:t>, 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latin typeface="Times New Roman" pitchFamily="18" charset="0"/>
              </a:rPr>
              <a:t>             </a:t>
            </a:r>
            <a:r>
              <a:rPr lang="zh-CN" altLang="en-US" sz="3200" b="1" dirty="0">
                <a:latin typeface="Times New Roman" pitchFamily="18" charset="0"/>
              </a:rPr>
              <a:t>在地壳中的含量</a:t>
            </a:r>
            <a:r>
              <a:rPr lang="en-US" altLang="zh-CN" sz="3200" b="1" dirty="0">
                <a:latin typeface="Times New Roman" pitchFamily="18" charset="0"/>
              </a:rPr>
              <a:t>: 0.42%</a:t>
            </a:r>
            <a:endParaRPr lang="zh-CN" altLang="en-US" sz="3200" b="1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Times New Roman" pitchFamily="18" charset="0"/>
              </a:rPr>
              <a:t>     主要矿物</a:t>
            </a:r>
            <a:r>
              <a:rPr lang="en-US" altLang="zh-CN" sz="3200" b="1" dirty="0">
                <a:latin typeface="Times New Roman" pitchFamily="18" charset="0"/>
              </a:rPr>
              <a:t>: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金红石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TiO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3200" b="1" dirty="0">
                <a:latin typeface="Times New Roman" pitchFamily="18" charset="0"/>
              </a:rPr>
              <a:t>,  </a:t>
            </a:r>
            <a:r>
              <a:rPr lang="zh-CN" altLang="en-US" sz="3200" b="1" dirty="0">
                <a:latin typeface="Times New Roman" pitchFamily="18" charset="0"/>
              </a:rPr>
              <a:t>钛铁矿 </a:t>
            </a:r>
            <a:r>
              <a:rPr lang="en-US" altLang="zh-CN" sz="3200" b="1" dirty="0">
                <a:latin typeface="Times New Roman" pitchFamily="18" charset="0"/>
              </a:rPr>
              <a:t>FeTiO</a:t>
            </a:r>
            <a:r>
              <a:rPr lang="en-US" altLang="zh-CN" sz="3200" b="1" baseline="-25000" dirty="0">
                <a:latin typeface="Times New Roman" pitchFamily="18" charset="0"/>
              </a:rPr>
              <a:t>3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32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54075" y="188913"/>
            <a:ext cx="8289925" cy="6048375"/>
          </a:xfrm>
        </p:spPr>
        <p:txBody>
          <a:bodyPr>
            <a:normAutofit/>
          </a:bodyPr>
          <a:lstStyle/>
          <a:p>
            <a:pPr>
              <a:spcBef>
                <a:spcPts val="1100"/>
              </a:spcBef>
              <a:buFont typeface="Wingdings" pitchFamily="2" charset="2"/>
              <a:buNone/>
            </a:pP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(2) Ti</a:t>
            </a: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单质的性质</a:t>
            </a:r>
            <a:r>
              <a:rPr kumimoji="1" lang="zh-CN" altLang="en-US" sz="3200" b="1" dirty="0" smtClean="0">
                <a:latin typeface="Times New Roman" pitchFamily="18" charset="0"/>
                <a:cs typeface="Times New Roman" pitchFamily="18" charset="0"/>
              </a:rPr>
              <a:t>和应用</a:t>
            </a:r>
            <a:endParaRPr kumimoji="1" lang="en-US" altLang="zh-CN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00"/>
              </a:spcBef>
              <a:buFont typeface="宋体" pitchFamily="2" charset="-122"/>
              <a:buChar char="☆"/>
            </a:pP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 密度小</a:t>
            </a: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4.54g·cm</a:t>
            </a:r>
            <a:r>
              <a:rPr lang="en-US" altLang="zh-CN" sz="3200" b="1" baseline="30000" dirty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比钢轻 43%</a:t>
            </a:r>
            <a:endParaRPr kumimoji="1" lang="en-US" altLang="zh-CN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00"/>
              </a:spcBef>
              <a:buFont typeface="宋体" pitchFamily="2" charset="-122"/>
              <a:buChar char="☆"/>
            </a:pP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 强度高</a:t>
            </a: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合金抗拉强度达180</a:t>
            </a:r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 kg · mm</a:t>
            </a:r>
            <a:r>
              <a:rPr lang="en-US" altLang="zh-CN" sz="3200" b="1" baseline="30000" dirty="0">
                <a:latin typeface="Times New Roman" pitchFamily="18" charset="0"/>
                <a:cs typeface="Times New Roman" pitchFamily="18" charset="0"/>
              </a:rPr>
              <a:t>-2</a:t>
            </a:r>
            <a:endParaRPr kumimoji="1" lang="en-US" altLang="zh-CN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00"/>
              </a:spcBef>
              <a:buFont typeface="宋体" pitchFamily="2" charset="-122"/>
              <a:buChar char="☆"/>
            </a:pP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 耐高温</a:t>
            </a: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适应温度宽</a:t>
            </a:r>
            <a:endParaRPr kumimoji="1" lang="en-US" altLang="zh-CN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00"/>
              </a:spcBef>
              <a:buFont typeface="宋体" pitchFamily="2" charset="-122"/>
              <a:buChar char="☆"/>
            </a:pP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 耐强腐蚀性</a:t>
            </a: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  <a:cs typeface="Times New Roman" pitchFamily="18" charset="0"/>
              </a:rPr>
              <a:t>(不怕酸、碱、海水、体液)</a:t>
            </a:r>
          </a:p>
          <a:p>
            <a:pPr>
              <a:spcBef>
                <a:spcPts val="1100"/>
              </a:spcBef>
              <a:buFont typeface="Wingdings" pitchFamily="2" charset="2"/>
              <a:buNone/>
            </a:pPr>
            <a:r>
              <a:rPr kumimoji="1" lang="zh-CN" altLang="en-US" sz="3200" b="1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kumimoji="1" lang="en-US" altLang="zh-CN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2Ti + 6HCl(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热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浓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= 2TiCl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+ 3H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</a:p>
          <a:p>
            <a:pPr>
              <a:spcBef>
                <a:spcPts val="1100"/>
              </a:spcBef>
              <a:buFont typeface="Wingdings" pitchFamily="2" charset="2"/>
              <a:buNone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Ti + 6HF = TiF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1" lang="en-US" altLang="zh-CN" sz="3200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2–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+ 2H</a:t>
            </a:r>
            <a:r>
              <a:rPr kumimoji="1" lang="en-US" altLang="zh-CN" sz="3200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+ 2H</a:t>
            </a:r>
            <a:r>
              <a:rPr kumimoji="1" lang="en-US" altLang="zh-CN" sz="32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kumimoji="1" lang="en-US" altLang="zh-CN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00"/>
              </a:spcBef>
              <a:buFont typeface="宋体" pitchFamily="2" charset="-122"/>
              <a:buChar char="☆"/>
            </a:pPr>
            <a:r>
              <a:rPr kumimoji="1" lang="zh-CN" altLang="en-US" sz="3200" b="1" dirty="0">
                <a:latin typeface="Times New Roman" pitchFamily="18" charset="0"/>
              </a:rPr>
              <a:t> 亲生物性</a:t>
            </a:r>
            <a:r>
              <a:rPr kumimoji="1" lang="en-US" altLang="zh-CN" sz="3200" b="1" dirty="0">
                <a:latin typeface="Times New Roman" pitchFamily="18" charset="0"/>
              </a:rPr>
              <a:t>, </a:t>
            </a:r>
            <a:r>
              <a:rPr kumimoji="1" lang="zh-CN" altLang="en-US" sz="3200" b="1" dirty="0">
                <a:latin typeface="Times New Roman" pitchFamily="18" charset="0"/>
              </a:rPr>
              <a:t>有记忆性等</a:t>
            </a:r>
            <a:r>
              <a:rPr kumimoji="1" lang="en-US" altLang="zh-CN" sz="3200" b="1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5" dur="5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0" dur="500"/>
                                        <p:tgtEl>
                                          <p:spTgt spid="71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ChangeArrowheads="1"/>
          </p:cNvSpPr>
          <p:nvPr/>
        </p:nvSpPr>
        <p:spPr bwMode="auto">
          <a:xfrm>
            <a:off x="468313" y="333375"/>
            <a:ext cx="3810000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用途广泛：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宇宙飞船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飞机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船舶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潜艇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武器装备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人造关节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自行车等。</a:t>
            </a:r>
          </a:p>
        </p:txBody>
      </p:sp>
      <p:pic>
        <p:nvPicPr>
          <p:cNvPr id="19459" name="Picture 11" descr="slide0516_image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49800"/>
            <a:ext cx="266700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6" descr="钛合金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8313" y="3754438"/>
            <a:ext cx="4322762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D:\迟玉贤的文件\课件\青年教师大赛\钛的材料\神五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9900" y="128588"/>
            <a:ext cx="17176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D:\迟玉贤的文件\课件\青年教师大赛\钛的材料\飞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6138" y="128588"/>
            <a:ext cx="17986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4" descr="D:\迟玉贤的文件\课件\青年教师大赛\钛的材料\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00775" y="2301875"/>
            <a:ext cx="182245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 descr="D:\迟玉贤的文件\课件\青年教师大赛\钛的材料\潜艇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6700" y="1695450"/>
            <a:ext cx="21240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3" descr="D:\迟玉贤的文件\课件\青年教师大赛\钛的材料\坦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89763" y="1090613"/>
            <a:ext cx="1795462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1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1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1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21"/>
          <p:cNvSpPr>
            <a:spLocks noChangeArrowheads="1"/>
          </p:cNvSpPr>
          <p:nvPr/>
        </p:nvSpPr>
        <p:spPr bwMode="auto">
          <a:xfrm>
            <a:off x="71438" y="1214438"/>
            <a:ext cx="8858250" cy="58420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7174" name="Rectangle 19"/>
          <p:cNvSpPr>
            <a:spLocks noChangeArrowheads="1"/>
          </p:cNvSpPr>
          <p:nvPr/>
        </p:nvSpPr>
        <p:spPr bwMode="auto">
          <a:xfrm>
            <a:off x="1826096" y="5259164"/>
            <a:ext cx="5410200" cy="54610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7175" name="Rectangle 20"/>
          <p:cNvSpPr>
            <a:spLocks noChangeArrowheads="1"/>
          </p:cNvSpPr>
          <p:nvPr/>
        </p:nvSpPr>
        <p:spPr bwMode="auto">
          <a:xfrm>
            <a:off x="714375" y="3203575"/>
            <a:ext cx="7643813" cy="585788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7177" name="Rectangle 22"/>
          <p:cNvSpPr>
            <a:spLocks noChangeArrowheads="1"/>
          </p:cNvSpPr>
          <p:nvPr/>
        </p:nvSpPr>
        <p:spPr bwMode="auto">
          <a:xfrm>
            <a:off x="1475656" y="2224088"/>
            <a:ext cx="535305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ea typeface="楷体_GB2312" pitchFamily="49" charset="-122"/>
              </a:rPr>
              <a:t> 5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℃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分离去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FeSO</a:t>
            </a:r>
            <a:r>
              <a:rPr lang="en-US" altLang="zh-CN" sz="3200" b="1" baseline="-25000" dirty="0"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晶体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, 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水解</a:t>
            </a:r>
          </a:p>
        </p:txBody>
      </p:sp>
      <p:sp>
        <p:nvSpPr>
          <p:cNvPr id="7180" name="Rectangle 25"/>
          <p:cNvSpPr>
            <a:spLocks noChangeArrowheads="1"/>
          </p:cNvSpPr>
          <p:nvPr/>
        </p:nvSpPr>
        <p:spPr bwMode="auto">
          <a:xfrm>
            <a:off x="896938" y="3205163"/>
            <a:ext cx="7364412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TiOSO</a:t>
            </a:r>
            <a:r>
              <a:rPr lang="en-US" altLang="zh-CN" sz="3200" b="1" baseline="-25000">
                <a:latin typeface="Times New Roman" pitchFamily="18" charset="0"/>
              </a:rPr>
              <a:t>4</a:t>
            </a:r>
            <a:r>
              <a:rPr lang="en-US" altLang="zh-CN" sz="3200" b="1">
                <a:latin typeface="Times New Roman" pitchFamily="18" charset="0"/>
              </a:rPr>
              <a:t> + 2 H</a:t>
            </a:r>
            <a:r>
              <a:rPr lang="en-US" altLang="zh-CN" sz="3200" b="1" baseline="-25000">
                <a:latin typeface="Times New Roman" pitchFamily="18" charset="0"/>
              </a:rPr>
              <a:t>2</a:t>
            </a:r>
            <a:r>
              <a:rPr lang="en-US" altLang="zh-CN" sz="3200" b="1">
                <a:latin typeface="Times New Roman" pitchFamily="18" charset="0"/>
              </a:rPr>
              <a:t>O</a:t>
            </a:r>
            <a:r>
              <a:rPr lang="en-US" altLang="zh-CN" sz="3200" b="1" baseline="-25000">
                <a:latin typeface="Times New Roman" pitchFamily="18" charset="0"/>
              </a:rPr>
              <a:t>                    </a:t>
            </a:r>
            <a:r>
              <a:rPr lang="en-US" altLang="zh-CN" sz="3200" b="1">
                <a:latin typeface="Times New Roman" pitchFamily="18" charset="0"/>
              </a:rPr>
              <a:t>H</a:t>
            </a:r>
            <a:r>
              <a:rPr lang="en-US" altLang="zh-CN" sz="3200" b="1" baseline="-25000">
                <a:latin typeface="Times New Roman" pitchFamily="18" charset="0"/>
              </a:rPr>
              <a:t>2</a:t>
            </a:r>
            <a:r>
              <a:rPr lang="en-US" altLang="zh-CN" sz="3200" b="1">
                <a:latin typeface="Times New Roman" pitchFamily="18" charset="0"/>
              </a:rPr>
              <a:t>TiO</a:t>
            </a:r>
            <a:r>
              <a:rPr lang="en-US" altLang="zh-CN" sz="3200" b="1" baseline="-25000">
                <a:latin typeface="Times New Roman" pitchFamily="18" charset="0"/>
              </a:rPr>
              <a:t>3</a:t>
            </a:r>
            <a:r>
              <a:rPr lang="en-US" altLang="zh-CN" sz="3200" b="1">
                <a:latin typeface="Times New Roman" pitchFamily="18" charset="0"/>
              </a:rPr>
              <a:t> + H</a:t>
            </a:r>
            <a:r>
              <a:rPr lang="en-US" altLang="zh-CN" sz="3200" b="1" baseline="-25000">
                <a:latin typeface="Times New Roman" pitchFamily="18" charset="0"/>
              </a:rPr>
              <a:t>2</a:t>
            </a:r>
            <a:r>
              <a:rPr lang="en-US" altLang="zh-CN" sz="3200" b="1">
                <a:latin typeface="Times New Roman" pitchFamily="18" charset="0"/>
              </a:rPr>
              <a:t>SO</a:t>
            </a:r>
            <a:r>
              <a:rPr lang="en-US" altLang="zh-CN" sz="3200" b="1" baseline="-25000">
                <a:latin typeface="Times New Roman" pitchFamily="18" charset="0"/>
              </a:rPr>
              <a:t>4</a:t>
            </a:r>
            <a:r>
              <a:rPr lang="en-US" altLang="zh-CN" sz="3200" b="1">
                <a:latin typeface="Times New Roman" pitchFamily="18" charset="0"/>
              </a:rPr>
              <a:t>  </a:t>
            </a:r>
          </a:p>
        </p:txBody>
      </p:sp>
      <p:sp>
        <p:nvSpPr>
          <p:cNvPr id="7183" name="Rectangle 28"/>
          <p:cNvSpPr>
            <a:spLocks noChangeArrowheads="1"/>
          </p:cNvSpPr>
          <p:nvPr/>
        </p:nvSpPr>
        <p:spPr bwMode="auto">
          <a:xfrm>
            <a:off x="6126634" y="4149080"/>
            <a:ext cx="1109662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</a:rPr>
              <a:t> </a:t>
            </a:r>
            <a:r>
              <a:rPr lang="zh-CN" altLang="en-US" sz="3200" b="1" dirty="0">
                <a:latin typeface="Times New Roman" pitchFamily="18" charset="0"/>
              </a:rPr>
              <a:t>煅烧</a:t>
            </a:r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1835696" y="5221064"/>
            <a:ext cx="521970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(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冷却后称</a:t>
            </a:r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ea typeface="楷体_GB2312" pitchFamily="49" charset="-122"/>
              </a:rPr>
              <a:t>钛白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TiO</a:t>
            </a:r>
            <a:r>
              <a:rPr lang="en-US" altLang="zh-CN" sz="3200" b="1" baseline="-25000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+ H</a:t>
            </a:r>
            <a:r>
              <a:rPr lang="en-US" altLang="zh-CN" sz="3200" b="1" baseline="-25000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en-US" altLang="zh-CN" sz="3200" b="1" dirty="0">
                <a:latin typeface="Times New Roman" pitchFamily="18" charset="0"/>
                <a:ea typeface="楷体_GB2312" pitchFamily="49" charset="-122"/>
              </a:rPr>
              <a:t>O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287338" y="1214438"/>
            <a:ext cx="8713787" cy="584200"/>
            <a:chOff x="285720" y="1214422"/>
            <a:chExt cx="8713790" cy="584200"/>
          </a:xfrm>
        </p:grpSpPr>
        <p:sp>
          <p:nvSpPr>
            <p:cNvPr id="9232" name="Rectangle 24"/>
            <p:cNvSpPr>
              <a:spLocks noChangeArrowheads="1"/>
            </p:cNvSpPr>
            <p:nvPr/>
          </p:nvSpPr>
          <p:spPr bwMode="auto">
            <a:xfrm>
              <a:off x="285720" y="1214422"/>
              <a:ext cx="8713790" cy="58420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FeTiO</a:t>
              </a:r>
              <a:r>
                <a:rPr lang="en-US" altLang="zh-CN" sz="3200" b="1" baseline="-25000">
                  <a:latin typeface="Times New Roman" pitchFamily="18" charset="0"/>
                </a:rPr>
                <a:t>3</a:t>
              </a:r>
              <a:r>
                <a:rPr lang="en-US" altLang="zh-CN" sz="3200" b="1">
                  <a:latin typeface="Times New Roman" pitchFamily="18" charset="0"/>
                </a:rPr>
                <a:t>+ 2H</a:t>
              </a:r>
              <a:r>
                <a:rPr lang="en-US" altLang="zh-CN" sz="3200" b="1" baseline="-25000">
                  <a:latin typeface="Times New Roman" pitchFamily="18" charset="0"/>
                </a:rPr>
                <a:t>2</a:t>
              </a:r>
              <a:r>
                <a:rPr lang="en-US" altLang="zh-CN" sz="3200" b="1">
                  <a:latin typeface="Times New Roman" pitchFamily="18" charset="0"/>
                </a:rPr>
                <a:t>SO</a:t>
              </a:r>
              <a:r>
                <a:rPr lang="en-US" altLang="zh-CN" sz="3200" b="1" baseline="-25000">
                  <a:latin typeface="Times New Roman" pitchFamily="18" charset="0"/>
                </a:rPr>
                <a:t>4                  </a:t>
              </a:r>
              <a:r>
                <a:rPr lang="en-US" altLang="zh-CN" sz="3200" b="1">
                  <a:latin typeface="Times New Roman" pitchFamily="18" charset="0"/>
                </a:rPr>
                <a:t>FeSO</a:t>
              </a:r>
              <a:r>
                <a:rPr lang="en-US" altLang="zh-CN" sz="3200" b="1" baseline="-25000">
                  <a:latin typeface="Times New Roman" pitchFamily="18" charset="0"/>
                </a:rPr>
                <a:t>4</a:t>
              </a:r>
              <a:r>
                <a:rPr lang="en-US" altLang="zh-CN" sz="3200" b="1">
                  <a:latin typeface="Times New Roman" pitchFamily="18" charset="0"/>
                </a:rPr>
                <a:t> +TiOSO</a:t>
              </a:r>
              <a:r>
                <a:rPr lang="en-US" altLang="zh-CN" sz="3200" b="1" baseline="-25000">
                  <a:latin typeface="Times New Roman" pitchFamily="18" charset="0"/>
                </a:rPr>
                <a:t>4</a:t>
              </a:r>
              <a:r>
                <a:rPr lang="en-US" altLang="zh-CN" sz="3200" b="1">
                  <a:latin typeface="Times New Roman" pitchFamily="18" charset="0"/>
                </a:rPr>
                <a:t>+2H</a:t>
              </a:r>
              <a:r>
                <a:rPr lang="en-US" altLang="zh-CN" sz="3200" b="1" baseline="-25000">
                  <a:latin typeface="Times New Roman" pitchFamily="18" charset="0"/>
                </a:rPr>
                <a:t>2</a:t>
              </a:r>
              <a:r>
                <a:rPr lang="en-US" altLang="zh-CN" sz="3200" b="1">
                  <a:latin typeface="Times New Roman" pitchFamily="18" charset="0"/>
                </a:rPr>
                <a:t>O</a:t>
              </a:r>
              <a:endParaRPr lang="en-US" altLang="zh-CN" sz="3200" b="1" baseline="30000">
                <a:latin typeface="Times New Roman" pitchFamily="18" charset="0"/>
              </a:endParaRPr>
            </a:p>
          </p:txBody>
        </p:sp>
        <p:grpSp>
          <p:nvGrpSpPr>
            <p:cNvPr id="9233" name="组合 27"/>
            <p:cNvGrpSpPr>
              <a:grpSpLocks/>
            </p:cNvGrpSpPr>
            <p:nvPr/>
          </p:nvGrpSpPr>
          <p:grpSpPr bwMode="auto">
            <a:xfrm>
              <a:off x="3467102" y="1214422"/>
              <a:ext cx="811213" cy="473172"/>
              <a:chOff x="3467102" y="1214422"/>
              <a:chExt cx="811213" cy="473172"/>
            </a:xfrm>
          </p:grpSpPr>
          <p:sp>
            <p:nvSpPr>
              <p:cNvPr id="9234" name="Text Box 23"/>
              <p:cNvSpPr txBox="1">
                <a:spLocks noChangeArrowheads="1"/>
              </p:cNvSpPr>
              <p:nvPr/>
            </p:nvSpPr>
            <p:spPr bwMode="auto">
              <a:xfrm>
                <a:off x="3526148" y="1214422"/>
                <a:ext cx="699230" cy="40011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latin typeface="Times New Roman" pitchFamily="18" charset="0"/>
                  </a:rPr>
                  <a:t>80℃</a:t>
                </a:r>
              </a:p>
            </p:txBody>
          </p:sp>
          <p:grpSp>
            <p:nvGrpSpPr>
              <p:cNvPr id="9235" name="Group 34"/>
              <p:cNvGrpSpPr>
                <a:grpSpLocks/>
              </p:cNvGrpSpPr>
              <p:nvPr/>
            </p:nvGrpSpPr>
            <p:grpSpPr bwMode="auto">
              <a:xfrm>
                <a:off x="3467102" y="1616095"/>
                <a:ext cx="811213" cy="71499"/>
                <a:chOff x="899" y="5359432"/>
                <a:chExt cx="389" cy="71499"/>
              </a:xfrm>
            </p:grpSpPr>
            <p:sp>
              <p:nvSpPr>
                <p:cNvPr id="9236" name="Line 35"/>
                <p:cNvSpPr>
                  <a:spLocks noChangeShapeType="1"/>
                </p:cNvSpPr>
                <p:nvPr/>
              </p:nvSpPr>
              <p:spPr bwMode="auto">
                <a:xfrm>
                  <a:off x="904" y="5359432"/>
                  <a:ext cx="38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37" name="Line 36"/>
                <p:cNvSpPr>
                  <a:spLocks noChangeShapeType="1"/>
                </p:cNvSpPr>
                <p:nvPr/>
              </p:nvSpPr>
              <p:spPr bwMode="auto">
                <a:xfrm>
                  <a:off x="899" y="5430931"/>
                  <a:ext cx="38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190" name="Group 37"/>
          <p:cNvGrpSpPr>
            <a:grpSpLocks/>
          </p:cNvGrpSpPr>
          <p:nvPr/>
        </p:nvGrpSpPr>
        <p:grpSpPr bwMode="auto">
          <a:xfrm>
            <a:off x="4067175" y="3498850"/>
            <a:ext cx="906463" cy="74613"/>
            <a:chOff x="1124" y="3534"/>
            <a:chExt cx="386" cy="47"/>
          </a:xfrm>
        </p:grpSpPr>
        <p:sp>
          <p:nvSpPr>
            <p:cNvPr id="9230" name="Line 38"/>
            <p:cNvSpPr>
              <a:spLocks noChangeShapeType="1"/>
            </p:cNvSpPr>
            <p:nvPr/>
          </p:nvSpPr>
          <p:spPr bwMode="auto">
            <a:xfrm>
              <a:off x="1126" y="3534"/>
              <a:ext cx="3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1" name="Line 39"/>
            <p:cNvSpPr>
              <a:spLocks noChangeShapeType="1"/>
            </p:cNvSpPr>
            <p:nvPr/>
          </p:nvSpPr>
          <p:spPr bwMode="auto">
            <a:xfrm>
              <a:off x="1124" y="3581"/>
              <a:ext cx="3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91" name="AutoShape 40"/>
          <p:cNvSpPr>
            <a:spLocks noChangeArrowheads="1"/>
          </p:cNvSpPr>
          <p:nvPr/>
        </p:nvSpPr>
        <p:spPr bwMode="auto">
          <a:xfrm>
            <a:off x="6453188" y="1879600"/>
            <a:ext cx="820737" cy="1323975"/>
          </a:xfrm>
          <a:prstGeom prst="downArrow">
            <a:avLst>
              <a:gd name="adj1" fmla="val 50000"/>
              <a:gd name="adj2" fmla="val 29179"/>
            </a:avLst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7192" name="AutoShape 41"/>
          <p:cNvSpPr>
            <a:spLocks noChangeArrowheads="1"/>
          </p:cNvSpPr>
          <p:nvPr/>
        </p:nvSpPr>
        <p:spPr bwMode="auto">
          <a:xfrm>
            <a:off x="5508104" y="3815934"/>
            <a:ext cx="864096" cy="1440160"/>
          </a:xfrm>
          <a:prstGeom prst="downArrow">
            <a:avLst>
              <a:gd name="adj1" fmla="val 50000"/>
              <a:gd name="adj2" fmla="val 29198"/>
            </a:avLst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9229" name="Rectangle 5"/>
          <p:cNvSpPr>
            <a:spLocks noChangeArrowheads="1"/>
          </p:cNvSpPr>
          <p:nvPr/>
        </p:nvSpPr>
        <p:spPr bwMode="auto">
          <a:xfrm>
            <a:off x="658813" y="365125"/>
            <a:ext cx="3402012" cy="7318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(3) Ti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单质的制备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4" grpId="0" animBg="1"/>
      <p:bldP spid="7175" grpId="0" animBg="1"/>
      <p:bldP spid="7177" grpId="0"/>
      <p:bldP spid="7180" grpId="0"/>
      <p:bldP spid="7183" grpId="0"/>
      <p:bldP spid="7184" grpId="0"/>
      <p:bldP spid="7191" grpId="0" animBg="1"/>
      <p:bldP spid="71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42913" y="365125"/>
            <a:ext cx="7558087" cy="60960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4213" y="5181600"/>
            <a:ext cx="5495925" cy="99060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1438" y="3324225"/>
            <a:ext cx="6286500" cy="708025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4000" b="1">
              <a:latin typeface="Times New Roman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71500" y="1357313"/>
            <a:ext cx="5643563" cy="584200"/>
          </a:xfrm>
          <a:prstGeom prst="rect">
            <a:avLst/>
          </a:prstGeom>
          <a:solidFill>
            <a:srgbClr val="9999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812800" y="1309688"/>
            <a:ext cx="4751388" cy="7334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457200" indent="-457200"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</a:rPr>
              <a:t>TiCl</a:t>
            </a:r>
            <a:r>
              <a:rPr lang="en-US" altLang="zh-CN" sz="3200" b="1" baseline="-25000">
                <a:latin typeface="Times New Roman" pitchFamily="18" charset="0"/>
              </a:rPr>
              <a:t>4  </a:t>
            </a:r>
            <a:r>
              <a:rPr lang="zh-CN" altLang="en-US" sz="3200" b="1">
                <a:latin typeface="Times New Roman" pitchFamily="18" charset="0"/>
              </a:rPr>
              <a:t>真空分馏纯化</a:t>
            </a:r>
            <a:r>
              <a:rPr lang="en-US" altLang="zh-CN" sz="3200" b="1">
                <a:latin typeface="Times New Roman" pitchFamily="18" charset="0"/>
              </a:rPr>
              <a:t>, </a:t>
            </a:r>
            <a:r>
              <a:rPr lang="zh-CN" altLang="en-US" sz="3200" b="1">
                <a:latin typeface="Times New Roman" pitchFamily="18" charset="0"/>
              </a:rPr>
              <a:t>冷凝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68288" y="3213100"/>
            <a:ext cx="6080125" cy="879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457200" indent="-457200">
              <a:lnSpc>
                <a:spcPct val="160000"/>
              </a:lnSpc>
            </a:pPr>
            <a:r>
              <a:rPr lang="en-US" altLang="zh-CN" sz="3200" b="1">
                <a:latin typeface="Times New Roman" pitchFamily="18" charset="0"/>
              </a:rPr>
              <a:t>TiCl</a:t>
            </a:r>
            <a:r>
              <a:rPr lang="en-US" altLang="zh-CN" sz="3200" b="1" baseline="-25000">
                <a:latin typeface="Times New Roman" pitchFamily="18" charset="0"/>
              </a:rPr>
              <a:t>4 </a:t>
            </a:r>
            <a:r>
              <a:rPr lang="en-US" altLang="zh-CN" sz="3200" b="1">
                <a:latin typeface="Times New Roman" pitchFamily="18" charset="0"/>
              </a:rPr>
              <a:t>+ 2 Mg              Ti</a:t>
            </a:r>
            <a:r>
              <a:rPr lang="en-US" altLang="zh-CN" sz="3200" b="1" baseline="-25000"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+ 2 MgCl</a:t>
            </a:r>
            <a:r>
              <a:rPr lang="en-US" altLang="zh-CN" sz="3200" b="1" baseline="-25000">
                <a:latin typeface="Times New Roman" pitchFamily="18" charset="0"/>
              </a:rPr>
              <a:t>2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12800" y="5130800"/>
            <a:ext cx="5367338" cy="10779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en-US" altLang="zh-CN" sz="2400" b="1">
                <a:latin typeface="Times New Roman" pitchFamily="18" charset="0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1000℃</a:t>
            </a:r>
            <a:r>
              <a:rPr lang="zh-CN" altLang="en-US" sz="3200" b="1">
                <a:latin typeface="Times New Roman" pitchFamily="18" charset="0"/>
              </a:rPr>
              <a:t>下真空蒸馏除去</a:t>
            </a:r>
            <a:r>
              <a:rPr lang="en-US" altLang="zh-CN" sz="3200" b="1">
                <a:latin typeface="Times New Roman" pitchFamily="18" charset="0"/>
              </a:rPr>
              <a:t>Mg、MgCl</a:t>
            </a:r>
            <a:r>
              <a:rPr lang="en-US" altLang="zh-CN" sz="3200" b="1" baseline="-25000">
                <a:latin typeface="Times New Roman" pitchFamily="18" charset="0"/>
              </a:rPr>
              <a:t>2</a:t>
            </a:r>
            <a:r>
              <a:rPr lang="en-US" altLang="zh-CN" sz="3200" b="1">
                <a:latin typeface="Times New Roman" pitchFamily="18" charset="0"/>
              </a:rPr>
              <a:t>，</a:t>
            </a:r>
            <a:r>
              <a:rPr lang="zh-CN" altLang="en-US" sz="3200" b="1">
                <a:latin typeface="Times New Roman" pitchFamily="18" charset="0"/>
              </a:rPr>
              <a:t>电弧熔化铸锭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82900" y="3144838"/>
            <a:ext cx="1041400" cy="101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itchFamily="18" charset="0"/>
              </a:rPr>
              <a:t>797</a:t>
            </a:r>
            <a:r>
              <a:rPr lang="zh-CN" altLang="en-US" sz="2000" b="1">
                <a:latin typeface="Times New Roman" pitchFamily="18" charset="0"/>
              </a:rPr>
              <a:t> ℃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itchFamily="18" charset="0"/>
              </a:rPr>
              <a:t>  Ar</a:t>
            </a:r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2743200" y="3657600"/>
            <a:ext cx="1125538" cy="76200"/>
            <a:chOff x="1824" y="3408"/>
            <a:chExt cx="709" cy="48"/>
          </a:xfrm>
        </p:grpSpPr>
        <p:sp>
          <p:nvSpPr>
            <p:cNvPr id="10260" name="Line 11"/>
            <p:cNvSpPr>
              <a:spLocks noChangeShapeType="1"/>
            </p:cNvSpPr>
            <p:nvPr/>
          </p:nvSpPr>
          <p:spPr bwMode="auto">
            <a:xfrm>
              <a:off x="1824" y="3408"/>
              <a:ext cx="70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1" name="Line 12"/>
            <p:cNvSpPr>
              <a:spLocks noChangeShapeType="1"/>
            </p:cNvSpPr>
            <p:nvPr/>
          </p:nvSpPr>
          <p:spPr bwMode="auto">
            <a:xfrm>
              <a:off x="1824" y="3456"/>
              <a:ext cx="70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31" name="AutoShape 13"/>
          <p:cNvSpPr>
            <a:spLocks noChangeArrowheads="1"/>
          </p:cNvSpPr>
          <p:nvPr/>
        </p:nvSpPr>
        <p:spPr bwMode="auto">
          <a:xfrm>
            <a:off x="2857500" y="2071688"/>
            <a:ext cx="730250" cy="1225550"/>
          </a:xfrm>
          <a:prstGeom prst="downArrow">
            <a:avLst>
              <a:gd name="adj1" fmla="val 50000"/>
              <a:gd name="adj2" fmla="val 37466"/>
            </a:avLst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5132" name="AutoShape 14"/>
          <p:cNvSpPr>
            <a:spLocks noChangeArrowheads="1"/>
          </p:cNvSpPr>
          <p:nvPr/>
        </p:nvSpPr>
        <p:spPr bwMode="auto">
          <a:xfrm>
            <a:off x="2984500" y="4191000"/>
            <a:ext cx="673100" cy="990600"/>
          </a:xfrm>
          <a:prstGeom prst="downArrow">
            <a:avLst>
              <a:gd name="adj1" fmla="val 50000"/>
              <a:gd name="adj2" fmla="val 36792"/>
            </a:avLst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 sz="3200" b="1">
              <a:latin typeface="Times New Roman" pitchFamily="18" charset="0"/>
            </a:endParaRPr>
          </a:p>
        </p:txBody>
      </p:sp>
      <p:pic>
        <p:nvPicPr>
          <p:cNvPr id="5133" name="Picture 15" descr="slide0214_image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7800" y="1714500"/>
            <a:ext cx="23907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57213" y="179388"/>
            <a:ext cx="7759700" cy="795337"/>
            <a:chOff x="557870" y="179929"/>
            <a:chExt cx="7758546" cy="794321"/>
          </a:xfrm>
        </p:grpSpPr>
        <p:grpSp>
          <p:nvGrpSpPr>
            <p:cNvPr id="10255" name="组合 8"/>
            <p:cNvGrpSpPr>
              <a:grpSpLocks/>
            </p:cNvGrpSpPr>
            <p:nvPr/>
          </p:nvGrpSpPr>
          <p:grpSpPr bwMode="auto">
            <a:xfrm>
              <a:off x="557870" y="179929"/>
              <a:ext cx="7758546" cy="794321"/>
              <a:chOff x="557870" y="179929"/>
              <a:chExt cx="7758546" cy="794321"/>
            </a:xfrm>
          </p:grpSpPr>
          <p:sp>
            <p:nvSpPr>
              <p:cNvPr id="10258" name="TextBox 4"/>
              <p:cNvSpPr txBox="1">
                <a:spLocks noChangeArrowheads="1"/>
              </p:cNvSpPr>
              <p:nvPr/>
            </p:nvSpPr>
            <p:spPr bwMode="auto">
              <a:xfrm>
                <a:off x="3564652" y="179929"/>
                <a:ext cx="2913618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Times New Roman" pitchFamily="18" charset="0"/>
                  </a:rPr>
                  <a:t>1000-1100 </a:t>
                </a:r>
                <a:r>
                  <a:rPr lang="zh-CN" altLang="en-US" sz="2400" b="1">
                    <a:latin typeface="Times New Roman" pitchFamily="18" charset="0"/>
                  </a:rPr>
                  <a:t>℃            </a:t>
                </a:r>
                <a:r>
                  <a:rPr lang="en-US" altLang="zh-CN" sz="3200" b="1">
                    <a:latin typeface="Times New Roman" pitchFamily="18" charset="0"/>
                  </a:rPr>
                  <a:t> </a:t>
                </a:r>
                <a:endParaRPr lang="zh-CN" altLang="en-US" sz="3200" b="1">
                  <a:latin typeface="Times New Roman" pitchFamily="18" charset="0"/>
                </a:endParaRPr>
              </a:p>
            </p:txBody>
          </p:sp>
          <p:sp>
            <p:nvSpPr>
              <p:cNvPr id="10259" name="矩形 1"/>
              <p:cNvSpPr>
                <a:spLocks noChangeArrowheads="1"/>
              </p:cNvSpPr>
              <p:nvPr/>
            </p:nvSpPr>
            <p:spPr bwMode="auto">
              <a:xfrm>
                <a:off x="557870" y="389475"/>
                <a:ext cx="775854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10000"/>
                  </a:spcBef>
                </a:pPr>
                <a:r>
                  <a:rPr kumimoji="1" lang="en-US" altLang="zh-CN" sz="3200" b="1">
                    <a:solidFill>
                      <a:srgbClr val="FF0000"/>
                    </a:solidFill>
                    <a:latin typeface="Times New Roman" pitchFamily="18" charset="0"/>
                  </a:rPr>
                  <a:t>TiO</a:t>
                </a:r>
                <a:r>
                  <a:rPr kumimoji="1" lang="en-US" altLang="zh-CN" sz="3200" b="1" baseline="-25000">
                    <a:solidFill>
                      <a:srgbClr val="FF0000"/>
                    </a:solidFill>
                    <a:latin typeface="Times New Roman" pitchFamily="18" charset="0"/>
                  </a:rPr>
                  <a:t>2 </a:t>
                </a:r>
                <a:r>
                  <a:rPr kumimoji="1" lang="en-US" altLang="zh-CN" sz="3200" b="1">
                    <a:solidFill>
                      <a:srgbClr val="FF0000"/>
                    </a:solidFill>
                    <a:latin typeface="Times New Roman" pitchFamily="18" charset="0"/>
                  </a:rPr>
                  <a:t>+ 2C + 2Cl</a:t>
                </a:r>
                <a:r>
                  <a:rPr kumimoji="1" lang="en-US" altLang="zh-CN" sz="3200" b="1" baseline="-25000">
                    <a:solidFill>
                      <a:srgbClr val="FF0000"/>
                    </a:solidFill>
                    <a:latin typeface="Times New Roman" pitchFamily="18" charset="0"/>
                  </a:rPr>
                  <a:t>2 </a:t>
                </a:r>
                <a:r>
                  <a:rPr kumimoji="1" lang="en-US" altLang="zh-CN" sz="3200" b="1">
                    <a:solidFill>
                      <a:srgbClr val="FF0000"/>
                    </a:solidFill>
                    <a:latin typeface="Times New Roman" pitchFamily="18" charset="0"/>
                  </a:rPr>
                  <a:t>                    TiCl</a:t>
                </a:r>
                <a:r>
                  <a:rPr kumimoji="1" lang="en-US" altLang="zh-CN" sz="3200" b="1" baseline="-25000">
                    <a:solidFill>
                      <a:srgbClr val="FF0000"/>
                    </a:solidFill>
                    <a:latin typeface="Times New Roman" pitchFamily="18" charset="0"/>
                  </a:rPr>
                  <a:t>4 </a:t>
                </a:r>
                <a:r>
                  <a:rPr kumimoji="1" lang="en-US" altLang="zh-CN" sz="3200" b="1">
                    <a:solidFill>
                      <a:srgbClr val="FF0000"/>
                    </a:solidFill>
                    <a:latin typeface="Times New Roman" pitchFamily="18" charset="0"/>
                  </a:rPr>
                  <a:t>+ 2CO</a:t>
                </a:r>
                <a:r>
                  <a:rPr kumimoji="1" lang="en-US" altLang="zh-CN" sz="32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   </a:t>
                </a:r>
              </a:p>
            </p:txBody>
          </p:sp>
        </p:grpSp>
        <p:cxnSp>
          <p:nvCxnSpPr>
            <p:cNvPr id="10256" name="直接连接符 3"/>
            <p:cNvCxnSpPr>
              <a:cxnSpLocks noChangeShapeType="1"/>
            </p:cNvCxnSpPr>
            <p:nvPr/>
          </p:nvCxnSpPr>
          <p:spPr bwMode="auto">
            <a:xfrm>
              <a:off x="3657600" y="681862"/>
              <a:ext cx="1752600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0257" name="直接连接符 24"/>
            <p:cNvCxnSpPr>
              <a:cxnSpLocks noChangeShapeType="1"/>
            </p:cNvCxnSpPr>
            <p:nvPr/>
          </p:nvCxnSpPr>
          <p:spPr bwMode="auto">
            <a:xfrm>
              <a:off x="3683496" y="767027"/>
              <a:ext cx="1752600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122" grpId="0" animBg="1"/>
      <p:bldP spid="5123" grpId="0" animBg="1"/>
      <p:bldP spid="5124" grpId="0" animBg="1"/>
      <p:bldP spid="5126" grpId="0"/>
      <p:bldP spid="5127" grpId="0"/>
      <p:bldP spid="5128" grpId="0"/>
      <p:bldP spid="5129" grpId="0"/>
      <p:bldP spid="5131" grpId="0" animBg="1"/>
      <p:bldP spid="513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4106</TotalTime>
  <Words>458</Words>
  <Application>Microsoft Office PowerPoint</Application>
  <PresentationFormat>全屏显示(4:3)</PresentationFormat>
  <Paragraphs>104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流畅</vt:lpstr>
      <vt:lpstr>钛及其化合物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dell</cp:lastModifiedBy>
  <cp:revision>409</cp:revision>
  <dcterms:created xsi:type="dcterms:W3CDTF">1601-01-01T00:00:00Z</dcterms:created>
  <dcterms:modified xsi:type="dcterms:W3CDTF">2015-05-27T07:32:32Z</dcterms:modified>
</cp:coreProperties>
</file>